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94" r:id="rId3"/>
    <p:sldId id="297" r:id="rId5"/>
    <p:sldId id="295" r:id="rId6"/>
    <p:sldId id="352" r:id="rId7"/>
    <p:sldId id="303" r:id="rId8"/>
    <p:sldId id="354" r:id="rId9"/>
    <p:sldId id="353" r:id="rId10"/>
    <p:sldId id="356" r:id="rId11"/>
    <p:sldId id="357" r:id="rId12"/>
    <p:sldId id="358" r:id="rId13"/>
    <p:sldId id="359" r:id="rId14"/>
    <p:sldId id="360" r:id="rId15"/>
    <p:sldId id="363" r:id="rId16"/>
    <p:sldId id="364" r:id="rId17"/>
    <p:sldId id="361" r:id="rId18"/>
    <p:sldId id="362" r:id="rId19"/>
  </p:sldIdLst>
  <p:sldSz cx="12190095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53A"/>
    <a:srgbClr val="0273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8" autoAdjust="0"/>
    <p:restoredTop sz="94660"/>
  </p:normalViewPr>
  <p:slideViewPr>
    <p:cSldViewPr showGuides="1">
      <p:cViewPr varScale="1">
        <p:scale>
          <a:sx n="86" d="100"/>
          <a:sy n="86" d="100"/>
        </p:scale>
        <p:origin x="610" y="67"/>
      </p:cViewPr>
      <p:guideLst>
        <p:guide orient="horz" pos="2233"/>
        <p:guide pos="6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gs" Target="tags/tag5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87FA2-CD7C-4792-A645-B22B63A036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" Target="slide12.xml"/><Relationship Id="rId8" Type="http://schemas.openxmlformats.org/officeDocument/2006/relationships/image" Target="../media/image3.svg"/><Relationship Id="rId7" Type="http://schemas.openxmlformats.org/officeDocument/2006/relationships/image" Target="../media/image12.png"/><Relationship Id="rId6" Type="http://schemas.openxmlformats.org/officeDocument/2006/relationships/slide" Target="slide13.xml"/><Relationship Id="rId5" Type="http://schemas.openxmlformats.org/officeDocument/2006/relationships/image" Target="../media/image2.svg"/><Relationship Id="rId4" Type="http://schemas.openxmlformats.org/officeDocument/2006/relationships/image" Target="../media/image11.png"/><Relationship Id="rId3" Type="http://schemas.openxmlformats.org/officeDocument/2006/relationships/slide" Target="slide11.xml"/><Relationship Id="rId2" Type="http://schemas.openxmlformats.org/officeDocument/2006/relationships/slide" Target="slide15.xml"/><Relationship Id="rId13" Type="http://schemas.openxmlformats.org/officeDocument/2006/relationships/notesSlide" Target="../notesSlides/notesSlide10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4.svg"/><Relationship Id="rId10" Type="http://schemas.openxmlformats.org/officeDocument/2006/relationships/image" Target="../media/image13.png"/><Relationship Id="rId1" Type="http://schemas.openxmlformats.org/officeDocument/2006/relationships/slide" Target="slide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slide" Target="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slide" Target="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slide" Target="slide10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slide" Target="slide10.xml"/><Relationship Id="rId1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sv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ated Explainer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-1016818" y="3248"/>
            <a:ext cx="609600" cy="6096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0"/>
            <a:ext cx="12190413" cy="3833664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5361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矩形 13"/>
          <p:cNvSpPr/>
          <p:nvPr/>
        </p:nvSpPr>
        <p:spPr>
          <a:xfrm flipH="1">
            <a:off x="910590" y="4236085"/>
            <a:ext cx="659066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组员：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 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蓝浩宁 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</a:t>
            </a:r>
            <a:r>
              <a:rPr 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邓诗羿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刘慎恒 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张澳 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 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程可 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</a:t>
            </a:r>
            <a:endParaRPr lang="zh-CN" altLang="en-US" sz="1400" spc="300" dirty="0">
              <a:solidFill>
                <a:schemeClr val="bg1">
                  <a:lumMod val="65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35"/>
          <p:cNvSpPr/>
          <p:nvPr/>
        </p:nvSpPr>
        <p:spPr>
          <a:xfrm>
            <a:off x="10129576" y="2471928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36"/>
          <p:cNvSpPr/>
          <p:nvPr/>
        </p:nvSpPr>
        <p:spPr>
          <a:xfrm>
            <a:off x="10901663" y="1333658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9" name="Shape 111"/>
          <p:cNvSpPr/>
          <p:nvPr/>
        </p:nvSpPr>
        <p:spPr>
          <a:xfrm>
            <a:off x="8750599" y="1516232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Shape 114"/>
          <p:cNvSpPr/>
          <p:nvPr/>
        </p:nvSpPr>
        <p:spPr>
          <a:xfrm>
            <a:off x="9159641" y="858645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1" name="Shape 118"/>
          <p:cNvSpPr/>
          <p:nvPr/>
        </p:nvSpPr>
        <p:spPr>
          <a:xfrm>
            <a:off x="10358086" y="2551949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2" name="Shape 122"/>
          <p:cNvSpPr/>
          <p:nvPr/>
        </p:nvSpPr>
        <p:spPr>
          <a:xfrm>
            <a:off x="8717954" y="1483588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3" name="Shape 127"/>
          <p:cNvSpPr/>
          <p:nvPr/>
        </p:nvSpPr>
        <p:spPr>
          <a:xfrm flipH="1">
            <a:off x="8815887" y="315810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4" name="Shape 129"/>
          <p:cNvSpPr/>
          <p:nvPr/>
        </p:nvSpPr>
        <p:spPr>
          <a:xfrm flipH="1" flipV="1">
            <a:off x="8815888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5" name="Shape 139"/>
          <p:cNvSpPr/>
          <p:nvPr/>
        </p:nvSpPr>
        <p:spPr>
          <a:xfrm>
            <a:off x="11808931" y="1165058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6" name="Shape 140"/>
          <p:cNvSpPr/>
          <p:nvPr/>
        </p:nvSpPr>
        <p:spPr>
          <a:xfrm>
            <a:off x="11287408" y="289595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7" name="Shape 141"/>
          <p:cNvSpPr/>
          <p:nvPr/>
        </p:nvSpPr>
        <p:spPr>
          <a:xfrm>
            <a:off x="9549891" y="260177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8" name="Shape 142"/>
          <p:cNvSpPr/>
          <p:nvPr/>
        </p:nvSpPr>
        <p:spPr>
          <a:xfrm>
            <a:off x="9383702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9" name="Shape 143"/>
          <p:cNvSpPr/>
          <p:nvPr/>
        </p:nvSpPr>
        <p:spPr>
          <a:xfrm>
            <a:off x="11851467" y="2037704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2" name="Shape 146"/>
          <p:cNvSpPr/>
          <p:nvPr/>
        </p:nvSpPr>
        <p:spPr>
          <a:xfrm flipH="1">
            <a:off x="10530706" y="2076091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3" name="Shape 147"/>
          <p:cNvSpPr/>
          <p:nvPr/>
        </p:nvSpPr>
        <p:spPr>
          <a:xfrm flipH="1">
            <a:off x="10493608" y="387528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4" name="Shape 148"/>
          <p:cNvSpPr/>
          <p:nvPr/>
        </p:nvSpPr>
        <p:spPr>
          <a:xfrm flipH="1">
            <a:off x="10453052" y="612847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5" name="Shape 149"/>
          <p:cNvSpPr/>
          <p:nvPr/>
        </p:nvSpPr>
        <p:spPr>
          <a:xfrm flipH="1">
            <a:off x="10509437" y="1214025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6" name="Shape 150"/>
          <p:cNvSpPr/>
          <p:nvPr/>
        </p:nvSpPr>
        <p:spPr>
          <a:xfrm flipH="1">
            <a:off x="10452063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7" name="Shape 151"/>
          <p:cNvSpPr/>
          <p:nvPr/>
        </p:nvSpPr>
        <p:spPr>
          <a:xfrm>
            <a:off x="9674533" y="287617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8" name="Shape 152"/>
          <p:cNvSpPr/>
          <p:nvPr/>
        </p:nvSpPr>
        <p:spPr>
          <a:xfrm>
            <a:off x="9639910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9" name="Shape 153"/>
          <p:cNvSpPr/>
          <p:nvPr/>
        </p:nvSpPr>
        <p:spPr>
          <a:xfrm flipV="1">
            <a:off x="9601331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0" name="Shape 154"/>
          <p:cNvSpPr/>
          <p:nvPr/>
        </p:nvSpPr>
        <p:spPr>
          <a:xfrm flipH="1">
            <a:off x="10493609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1" name="Shape 155"/>
          <p:cNvSpPr/>
          <p:nvPr/>
        </p:nvSpPr>
        <p:spPr>
          <a:xfrm>
            <a:off x="9531096" y="2036564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2" name="Shape 156"/>
          <p:cNvSpPr/>
          <p:nvPr/>
        </p:nvSpPr>
        <p:spPr>
          <a:xfrm>
            <a:off x="9686404" y="2128561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3" name="Shape 157"/>
          <p:cNvSpPr/>
          <p:nvPr/>
        </p:nvSpPr>
        <p:spPr>
          <a:xfrm>
            <a:off x="11590856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4" name="Shape 158"/>
          <p:cNvSpPr/>
          <p:nvPr/>
        </p:nvSpPr>
        <p:spPr>
          <a:xfrm flipH="1">
            <a:off x="11639822" y="2094398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6" name="Shape 166"/>
          <p:cNvSpPr/>
          <p:nvPr/>
        </p:nvSpPr>
        <p:spPr>
          <a:xfrm flipH="1">
            <a:off x="8816876" y="260907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7" name="Shape 168"/>
          <p:cNvSpPr/>
          <p:nvPr/>
        </p:nvSpPr>
        <p:spPr>
          <a:xfrm>
            <a:off x="10704314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8" name="Shape 169"/>
          <p:cNvSpPr/>
          <p:nvPr/>
        </p:nvSpPr>
        <p:spPr>
          <a:xfrm>
            <a:off x="11234538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9" name="Shape 170"/>
          <p:cNvSpPr/>
          <p:nvPr/>
        </p:nvSpPr>
        <p:spPr>
          <a:xfrm>
            <a:off x="10493610" y="2769578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0" name="Shape 171"/>
          <p:cNvSpPr/>
          <p:nvPr/>
        </p:nvSpPr>
        <p:spPr>
          <a:xfrm>
            <a:off x="10533179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1" name="Shape 172"/>
          <p:cNvSpPr/>
          <p:nvPr/>
        </p:nvSpPr>
        <p:spPr>
          <a:xfrm>
            <a:off x="9993557" y="1436538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3" name="Shape 174"/>
          <p:cNvSpPr/>
          <p:nvPr/>
        </p:nvSpPr>
        <p:spPr>
          <a:xfrm>
            <a:off x="10434257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4" name="Shape 175"/>
          <p:cNvSpPr/>
          <p:nvPr/>
        </p:nvSpPr>
        <p:spPr>
          <a:xfrm>
            <a:off x="10448106" y="386539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0373" y="4945704"/>
            <a:ext cx="475361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汇报时间：</a:t>
            </a:r>
            <a:r>
              <a:rPr lang="en-US" altLang="zh-CN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2020</a:t>
            </a:r>
            <a:r>
              <a: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年</a:t>
            </a:r>
            <a:r>
              <a:rPr lang="en-US" altLang="zh-CN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10</a:t>
            </a:r>
            <a:r>
              <a: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月      汇报人：</a:t>
            </a:r>
            <a:r>
              <a:rPr lang="zh-CN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张澳</a:t>
            </a:r>
            <a:endParaRPr lang="zh-CN" sz="20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5" name="组合 4"/>
          <p:cNvGrpSpPr/>
          <p:nvPr>
            <p:custDataLst>
              <p:tags r:id="rId4"/>
            </p:custDataLst>
          </p:nvPr>
        </p:nvGrpSpPr>
        <p:grpSpPr>
          <a:xfrm>
            <a:off x="838835" y="1725930"/>
            <a:ext cx="9865360" cy="2160905"/>
            <a:chOff x="1321" y="2718"/>
            <a:chExt cx="15536" cy="3403"/>
          </a:xfrm>
        </p:grpSpPr>
        <p:sp>
          <p:nvSpPr>
            <p:cNvPr id="13" name="文本框 3"/>
            <p:cNvSpPr txBox="1"/>
            <p:nvPr/>
          </p:nvSpPr>
          <p:spPr>
            <a:xfrm>
              <a:off x="1321" y="4379"/>
              <a:ext cx="15536" cy="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云作业平台</a:t>
              </a:r>
              <a:r>
                <a:rPr lang="en-US" altLang="zh-CN" sz="66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——</a:t>
              </a:r>
              <a:r>
                <a:rPr lang="zh-CN" altLang="en-US" sz="66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小箱交</a:t>
              </a:r>
              <a:endParaRPr lang="zh-CN" altLang="en-US" sz="66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434" y="2718"/>
              <a:ext cx="5262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400" b="1"/>
                <a:t>第</a:t>
              </a:r>
              <a:r>
                <a:rPr lang="en-US" altLang="zh-CN" sz="4400" b="1"/>
                <a:t>3</a:t>
              </a:r>
              <a:r>
                <a:rPr lang="zh-CN" altLang="en-US" sz="4400" b="1"/>
                <a:t>组</a:t>
              </a:r>
              <a:endParaRPr lang="zh-CN" altLang="en-US" sz="4400" b="1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21336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第一次迭代成果</a:t>
            </a:r>
            <a:endParaRPr lang="zh-CN" sz="20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6757252" y="4187185"/>
            <a:ext cx="3960440" cy="1216575"/>
            <a:chOff x="6545162" y="3789040"/>
            <a:chExt cx="3960440" cy="1216575"/>
          </a:xfrm>
        </p:grpSpPr>
        <p:sp>
          <p:nvSpPr>
            <p:cNvPr id="47" name="矩形 46">
              <a:hlinkClick r:id="rId1" tooltip="" action="ppaction://hlinksldjump"/>
            </p:cNvPr>
            <p:cNvSpPr/>
            <p:nvPr/>
          </p:nvSpPr>
          <p:spPr>
            <a:xfrm>
              <a:off x="6545162" y="3789040"/>
              <a:ext cx="3960440" cy="720080"/>
            </a:xfrm>
            <a:prstGeom prst="rect">
              <a:avLst/>
            </a:prstGeom>
            <a:solidFill>
              <a:srgbClr val="2C3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48" name="椭圆 47">
              <a:hlinkClick r:id="rId1" tooltip="" action="ppaction://hlinksldjump"/>
            </p:cNvPr>
            <p:cNvSpPr/>
            <p:nvPr/>
          </p:nvSpPr>
          <p:spPr>
            <a:xfrm>
              <a:off x="6833194" y="3861048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643190" y="3903439"/>
              <a:ext cx="283513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软件需求归约</a:t>
              </a:r>
              <a:endParaRPr lang="zh-CN" sz="16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50" name="Rectangle 5"/>
            <p:cNvSpPr/>
            <p:nvPr/>
          </p:nvSpPr>
          <p:spPr bwMode="auto">
            <a:xfrm>
              <a:off x="6650109" y="4653136"/>
              <a:ext cx="3855493" cy="352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 对项目第一次迭代成果的总结</a:t>
              </a:r>
              <a:endParaRPr lang="zh-CN" altLang="en-US" sz="100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5" name="Freeform 98">
              <a:hlinkClick r:id="rId2" action="ppaction://hlinksldjump"/>
            </p:cNvPr>
            <p:cNvSpPr>
              <a:spLocks noEditPoints="1"/>
            </p:cNvSpPr>
            <p:nvPr/>
          </p:nvSpPr>
          <p:spPr bwMode="auto">
            <a:xfrm>
              <a:off x="6960094" y="3987155"/>
              <a:ext cx="322263" cy="323850"/>
            </a:xfrm>
            <a:custGeom>
              <a:avLst/>
              <a:gdLst>
                <a:gd name="T0" fmla="*/ 580 w 1017"/>
                <a:gd name="T1" fmla="*/ 688 h 1018"/>
                <a:gd name="T2" fmla="*/ 668 w 1017"/>
                <a:gd name="T3" fmla="*/ 640 h 1018"/>
                <a:gd name="T4" fmla="*/ 738 w 1017"/>
                <a:gd name="T5" fmla="*/ 559 h 1018"/>
                <a:gd name="T6" fmla="*/ 782 w 1017"/>
                <a:gd name="T7" fmla="*/ 453 h 1018"/>
                <a:gd name="T8" fmla="*/ 795 w 1017"/>
                <a:gd name="T9" fmla="*/ 349 h 1018"/>
                <a:gd name="T10" fmla="*/ 778 w 1017"/>
                <a:gd name="T11" fmla="*/ 229 h 1018"/>
                <a:gd name="T12" fmla="*/ 730 w 1017"/>
                <a:gd name="T13" fmla="*/ 127 h 1018"/>
                <a:gd name="T14" fmla="*/ 657 w 1017"/>
                <a:gd name="T15" fmla="*/ 51 h 1018"/>
                <a:gd name="T16" fmla="*/ 567 w 1017"/>
                <a:gd name="T17" fmla="*/ 7 h 1018"/>
                <a:gd name="T18" fmla="*/ 480 w 1017"/>
                <a:gd name="T19" fmla="*/ 2 h 1018"/>
                <a:gd name="T20" fmla="*/ 384 w 1017"/>
                <a:gd name="T21" fmla="*/ 34 h 1018"/>
                <a:gd name="T22" fmla="*/ 304 w 1017"/>
                <a:gd name="T23" fmla="*/ 105 h 1018"/>
                <a:gd name="T24" fmla="*/ 255 w 1017"/>
                <a:gd name="T25" fmla="*/ 187 h 1018"/>
                <a:gd name="T26" fmla="*/ 225 w 1017"/>
                <a:gd name="T27" fmla="*/ 299 h 1018"/>
                <a:gd name="T28" fmla="*/ 225 w 1017"/>
                <a:gd name="T29" fmla="*/ 403 h 1018"/>
                <a:gd name="T30" fmla="*/ 256 w 1017"/>
                <a:gd name="T31" fmla="*/ 517 h 1018"/>
                <a:gd name="T32" fmla="*/ 317 w 1017"/>
                <a:gd name="T33" fmla="*/ 609 h 1018"/>
                <a:gd name="T34" fmla="*/ 397 w 1017"/>
                <a:gd name="T35" fmla="*/ 672 h 1018"/>
                <a:gd name="T36" fmla="*/ 494 w 1017"/>
                <a:gd name="T37" fmla="*/ 699 h 1018"/>
                <a:gd name="T38" fmla="*/ 543 w 1017"/>
                <a:gd name="T39" fmla="*/ 67 h 1018"/>
                <a:gd name="T40" fmla="*/ 633 w 1017"/>
                <a:gd name="T41" fmla="*/ 112 h 1018"/>
                <a:gd name="T42" fmla="*/ 721 w 1017"/>
                <a:gd name="T43" fmla="*/ 265 h 1018"/>
                <a:gd name="T44" fmla="*/ 721 w 1017"/>
                <a:gd name="T45" fmla="*/ 435 h 1018"/>
                <a:gd name="T46" fmla="*/ 633 w 1017"/>
                <a:gd name="T47" fmla="*/ 588 h 1018"/>
                <a:gd name="T48" fmla="*/ 543 w 1017"/>
                <a:gd name="T49" fmla="*/ 633 h 1018"/>
                <a:gd name="T50" fmla="*/ 474 w 1017"/>
                <a:gd name="T51" fmla="*/ 633 h 1018"/>
                <a:gd name="T52" fmla="*/ 384 w 1017"/>
                <a:gd name="T53" fmla="*/ 588 h 1018"/>
                <a:gd name="T54" fmla="*/ 296 w 1017"/>
                <a:gd name="T55" fmla="*/ 435 h 1018"/>
                <a:gd name="T56" fmla="*/ 296 w 1017"/>
                <a:gd name="T57" fmla="*/ 265 h 1018"/>
                <a:gd name="T58" fmla="*/ 384 w 1017"/>
                <a:gd name="T59" fmla="*/ 112 h 1018"/>
                <a:gd name="T60" fmla="*/ 474 w 1017"/>
                <a:gd name="T61" fmla="*/ 67 h 1018"/>
                <a:gd name="T62" fmla="*/ 725 w 1017"/>
                <a:gd name="T63" fmla="*/ 637 h 1018"/>
                <a:gd name="T64" fmla="*/ 700 w 1017"/>
                <a:gd name="T65" fmla="*/ 668 h 1018"/>
                <a:gd name="T66" fmla="*/ 719 w 1017"/>
                <a:gd name="T67" fmla="*/ 697 h 1018"/>
                <a:gd name="T68" fmla="*/ 818 w 1017"/>
                <a:gd name="T69" fmla="*/ 717 h 1018"/>
                <a:gd name="T70" fmla="*/ 927 w 1017"/>
                <a:gd name="T71" fmla="*/ 816 h 1018"/>
                <a:gd name="T72" fmla="*/ 953 w 1017"/>
                <a:gd name="T73" fmla="*/ 929 h 1018"/>
                <a:gd name="T74" fmla="*/ 922 w 1017"/>
                <a:gd name="T75" fmla="*/ 954 h 1018"/>
                <a:gd name="T76" fmla="*/ 69 w 1017"/>
                <a:gd name="T77" fmla="*/ 941 h 1018"/>
                <a:gd name="T78" fmla="*/ 73 w 1017"/>
                <a:gd name="T79" fmla="*/ 856 h 1018"/>
                <a:gd name="T80" fmla="*/ 162 w 1017"/>
                <a:gd name="T81" fmla="*/ 738 h 1018"/>
                <a:gd name="T82" fmla="*/ 285 w 1017"/>
                <a:gd name="T83" fmla="*/ 700 h 1018"/>
                <a:gd name="T84" fmla="*/ 318 w 1017"/>
                <a:gd name="T85" fmla="*/ 674 h 1018"/>
                <a:gd name="T86" fmla="*/ 304 w 1017"/>
                <a:gd name="T87" fmla="*/ 641 h 1018"/>
                <a:gd name="T88" fmla="*/ 243 w 1017"/>
                <a:gd name="T89" fmla="*/ 639 h 1018"/>
                <a:gd name="T90" fmla="*/ 149 w 1017"/>
                <a:gd name="T91" fmla="*/ 670 h 1018"/>
                <a:gd name="T92" fmla="*/ 74 w 1017"/>
                <a:gd name="T93" fmla="*/ 730 h 1018"/>
                <a:gd name="T94" fmla="*/ 23 w 1017"/>
                <a:gd name="T95" fmla="*/ 811 h 1018"/>
                <a:gd name="T96" fmla="*/ 0 w 1017"/>
                <a:gd name="T97" fmla="*/ 907 h 1018"/>
                <a:gd name="T98" fmla="*/ 11 w 1017"/>
                <a:gd name="T99" fmla="*/ 967 h 1018"/>
                <a:gd name="T100" fmla="*/ 58 w 1017"/>
                <a:gd name="T101" fmla="*/ 1010 h 1018"/>
                <a:gd name="T102" fmla="*/ 931 w 1017"/>
                <a:gd name="T103" fmla="*/ 1017 h 1018"/>
                <a:gd name="T104" fmla="*/ 989 w 1017"/>
                <a:gd name="T105" fmla="*/ 990 h 1018"/>
                <a:gd name="T106" fmla="*/ 1017 w 1017"/>
                <a:gd name="T107" fmla="*/ 932 h 1018"/>
                <a:gd name="T108" fmla="*/ 1009 w 1017"/>
                <a:gd name="T109" fmla="*/ 850 h 1018"/>
                <a:gd name="T110" fmla="*/ 969 w 1017"/>
                <a:gd name="T111" fmla="*/ 762 h 1018"/>
                <a:gd name="T112" fmla="*/ 902 w 1017"/>
                <a:gd name="T113" fmla="*/ 693 h 1018"/>
                <a:gd name="T114" fmla="*/ 817 w 1017"/>
                <a:gd name="T115" fmla="*/ 649 h 1018"/>
                <a:gd name="T116" fmla="*/ 731 w 1017"/>
                <a:gd name="T117" fmla="*/ 63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509" y="700"/>
                  </a:moveTo>
                  <a:lnTo>
                    <a:pt x="509" y="700"/>
                  </a:lnTo>
                  <a:lnTo>
                    <a:pt x="524" y="699"/>
                  </a:lnTo>
                  <a:lnTo>
                    <a:pt x="538" y="698"/>
                  </a:lnTo>
                  <a:lnTo>
                    <a:pt x="553" y="696"/>
                  </a:lnTo>
                  <a:lnTo>
                    <a:pt x="567" y="693"/>
                  </a:lnTo>
                  <a:lnTo>
                    <a:pt x="580" y="688"/>
                  </a:lnTo>
                  <a:lnTo>
                    <a:pt x="593" y="684"/>
                  </a:lnTo>
                  <a:lnTo>
                    <a:pt x="607" y="679"/>
                  </a:lnTo>
                  <a:lnTo>
                    <a:pt x="620" y="672"/>
                  </a:lnTo>
                  <a:lnTo>
                    <a:pt x="633" y="665"/>
                  </a:lnTo>
                  <a:lnTo>
                    <a:pt x="645" y="657"/>
                  </a:lnTo>
                  <a:lnTo>
                    <a:pt x="657" y="649"/>
                  </a:lnTo>
                  <a:lnTo>
                    <a:pt x="668" y="640"/>
                  </a:lnTo>
                  <a:lnTo>
                    <a:pt x="680" y="630"/>
                  </a:lnTo>
                  <a:lnTo>
                    <a:pt x="691" y="620"/>
                  </a:lnTo>
                  <a:lnTo>
                    <a:pt x="701" y="609"/>
                  </a:lnTo>
                  <a:lnTo>
                    <a:pt x="711" y="597"/>
                  </a:lnTo>
                  <a:lnTo>
                    <a:pt x="720" y="585"/>
                  </a:lnTo>
                  <a:lnTo>
                    <a:pt x="730" y="573"/>
                  </a:lnTo>
                  <a:lnTo>
                    <a:pt x="738" y="559"/>
                  </a:lnTo>
                  <a:lnTo>
                    <a:pt x="746" y="546"/>
                  </a:lnTo>
                  <a:lnTo>
                    <a:pt x="753" y="531"/>
                  </a:lnTo>
                  <a:lnTo>
                    <a:pt x="761" y="517"/>
                  </a:lnTo>
                  <a:lnTo>
                    <a:pt x="766" y="502"/>
                  </a:lnTo>
                  <a:lnTo>
                    <a:pt x="773" y="486"/>
                  </a:lnTo>
                  <a:lnTo>
                    <a:pt x="778" y="470"/>
                  </a:lnTo>
                  <a:lnTo>
                    <a:pt x="782" y="453"/>
                  </a:lnTo>
                  <a:lnTo>
                    <a:pt x="785" y="437"/>
                  </a:lnTo>
                  <a:lnTo>
                    <a:pt x="789" y="420"/>
                  </a:lnTo>
                  <a:lnTo>
                    <a:pt x="792" y="403"/>
                  </a:lnTo>
                  <a:lnTo>
                    <a:pt x="793" y="386"/>
                  </a:lnTo>
                  <a:lnTo>
                    <a:pt x="794" y="368"/>
                  </a:lnTo>
                  <a:lnTo>
                    <a:pt x="795" y="349"/>
                  </a:lnTo>
                  <a:lnTo>
                    <a:pt x="795" y="349"/>
                  </a:lnTo>
                  <a:lnTo>
                    <a:pt x="794" y="332"/>
                  </a:lnTo>
                  <a:lnTo>
                    <a:pt x="793" y="314"/>
                  </a:lnTo>
                  <a:lnTo>
                    <a:pt x="792" y="297"/>
                  </a:lnTo>
                  <a:lnTo>
                    <a:pt x="789" y="280"/>
                  </a:lnTo>
                  <a:lnTo>
                    <a:pt x="785" y="262"/>
                  </a:lnTo>
                  <a:lnTo>
                    <a:pt x="782" y="246"/>
                  </a:lnTo>
                  <a:lnTo>
                    <a:pt x="778" y="229"/>
                  </a:lnTo>
                  <a:lnTo>
                    <a:pt x="773" y="214"/>
                  </a:lnTo>
                  <a:lnTo>
                    <a:pt x="766" y="198"/>
                  </a:lnTo>
                  <a:lnTo>
                    <a:pt x="761" y="183"/>
                  </a:lnTo>
                  <a:lnTo>
                    <a:pt x="753" y="168"/>
                  </a:lnTo>
                  <a:lnTo>
                    <a:pt x="746" y="154"/>
                  </a:lnTo>
                  <a:lnTo>
                    <a:pt x="738" y="140"/>
                  </a:lnTo>
                  <a:lnTo>
                    <a:pt x="730" y="127"/>
                  </a:lnTo>
                  <a:lnTo>
                    <a:pt x="720" y="114"/>
                  </a:lnTo>
                  <a:lnTo>
                    <a:pt x="711" y="103"/>
                  </a:lnTo>
                  <a:lnTo>
                    <a:pt x="701" y="91"/>
                  </a:lnTo>
                  <a:lnTo>
                    <a:pt x="691" y="80"/>
                  </a:lnTo>
                  <a:lnTo>
                    <a:pt x="679" y="69"/>
                  </a:lnTo>
                  <a:lnTo>
                    <a:pt x="668" y="60"/>
                  </a:lnTo>
                  <a:lnTo>
                    <a:pt x="657" y="51"/>
                  </a:lnTo>
                  <a:lnTo>
                    <a:pt x="645" y="43"/>
                  </a:lnTo>
                  <a:lnTo>
                    <a:pt x="633" y="35"/>
                  </a:lnTo>
                  <a:lnTo>
                    <a:pt x="620" y="27"/>
                  </a:lnTo>
                  <a:lnTo>
                    <a:pt x="607" y="21"/>
                  </a:lnTo>
                  <a:lnTo>
                    <a:pt x="593" y="16"/>
                  </a:lnTo>
                  <a:lnTo>
                    <a:pt x="580" y="11"/>
                  </a:lnTo>
                  <a:lnTo>
                    <a:pt x="567" y="7"/>
                  </a:lnTo>
                  <a:lnTo>
                    <a:pt x="553" y="4"/>
                  </a:lnTo>
                  <a:lnTo>
                    <a:pt x="538" y="2"/>
                  </a:lnTo>
                  <a:lnTo>
                    <a:pt x="524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494" y="1"/>
                  </a:lnTo>
                  <a:lnTo>
                    <a:pt x="480" y="2"/>
                  </a:lnTo>
                  <a:lnTo>
                    <a:pt x="466" y="4"/>
                  </a:lnTo>
                  <a:lnTo>
                    <a:pt x="452" y="7"/>
                  </a:lnTo>
                  <a:lnTo>
                    <a:pt x="438" y="10"/>
                  </a:lnTo>
                  <a:lnTo>
                    <a:pt x="424" y="16"/>
                  </a:lnTo>
                  <a:lnTo>
                    <a:pt x="411" y="21"/>
                  </a:lnTo>
                  <a:lnTo>
                    <a:pt x="397" y="27"/>
                  </a:lnTo>
                  <a:lnTo>
                    <a:pt x="384" y="34"/>
                  </a:lnTo>
                  <a:lnTo>
                    <a:pt x="372" y="43"/>
                  </a:lnTo>
                  <a:lnTo>
                    <a:pt x="359" y="51"/>
                  </a:lnTo>
                  <a:lnTo>
                    <a:pt x="348" y="60"/>
                  </a:lnTo>
                  <a:lnTo>
                    <a:pt x="336" y="70"/>
                  </a:lnTo>
                  <a:lnTo>
                    <a:pt x="325" y="81"/>
                  </a:lnTo>
                  <a:lnTo>
                    <a:pt x="314" y="93"/>
                  </a:lnTo>
                  <a:lnTo>
                    <a:pt x="304" y="105"/>
                  </a:lnTo>
                  <a:lnTo>
                    <a:pt x="304" y="105"/>
                  </a:lnTo>
                  <a:lnTo>
                    <a:pt x="294" y="118"/>
                  </a:lnTo>
                  <a:lnTo>
                    <a:pt x="285" y="130"/>
                  </a:lnTo>
                  <a:lnTo>
                    <a:pt x="277" y="144"/>
                  </a:lnTo>
                  <a:lnTo>
                    <a:pt x="269" y="158"/>
                  </a:lnTo>
                  <a:lnTo>
                    <a:pt x="262" y="172"/>
                  </a:lnTo>
                  <a:lnTo>
                    <a:pt x="255" y="187"/>
                  </a:lnTo>
                  <a:lnTo>
                    <a:pt x="249" y="202"/>
                  </a:lnTo>
                  <a:lnTo>
                    <a:pt x="244" y="217"/>
                  </a:lnTo>
                  <a:lnTo>
                    <a:pt x="238" y="233"/>
                  </a:lnTo>
                  <a:lnTo>
                    <a:pt x="234" y="250"/>
                  </a:lnTo>
                  <a:lnTo>
                    <a:pt x="231" y="266"/>
                  </a:lnTo>
                  <a:lnTo>
                    <a:pt x="227" y="282"/>
                  </a:lnTo>
                  <a:lnTo>
                    <a:pt x="225" y="299"/>
                  </a:lnTo>
                  <a:lnTo>
                    <a:pt x="223" y="315"/>
                  </a:lnTo>
                  <a:lnTo>
                    <a:pt x="223" y="332"/>
                  </a:lnTo>
                  <a:lnTo>
                    <a:pt x="222" y="349"/>
                  </a:lnTo>
                  <a:lnTo>
                    <a:pt x="222" y="349"/>
                  </a:lnTo>
                  <a:lnTo>
                    <a:pt x="223" y="368"/>
                  </a:lnTo>
                  <a:lnTo>
                    <a:pt x="224" y="386"/>
                  </a:lnTo>
                  <a:lnTo>
                    <a:pt x="225" y="403"/>
                  </a:lnTo>
                  <a:lnTo>
                    <a:pt x="229" y="420"/>
                  </a:lnTo>
                  <a:lnTo>
                    <a:pt x="232" y="437"/>
                  </a:lnTo>
                  <a:lnTo>
                    <a:pt x="235" y="453"/>
                  </a:lnTo>
                  <a:lnTo>
                    <a:pt x="239" y="470"/>
                  </a:lnTo>
                  <a:lnTo>
                    <a:pt x="245" y="486"/>
                  </a:lnTo>
                  <a:lnTo>
                    <a:pt x="251" y="502"/>
                  </a:lnTo>
                  <a:lnTo>
                    <a:pt x="256" y="517"/>
                  </a:lnTo>
                  <a:lnTo>
                    <a:pt x="264" y="531"/>
                  </a:lnTo>
                  <a:lnTo>
                    <a:pt x="271" y="546"/>
                  </a:lnTo>
                  <a:lnTo>
                    <a:pt x="279" y="559"/>
                  </a:lnTo>
                  <a:lnTo>
                    <a:pt x="288" y="573"/>
                  </a:lnTo>
                  <a:lnTo>
                    <a:pt x="297" y="585"/>
                  </a:lnTo>
                  <a:lnTo>
                    <a:pt x="306" y="597"/>
                  </a:lnTo>
                  <a:lnTo>
                    <a:pt x="317" y="609"/>
                  </a:lnTo>
                  <a:lnTo>
                    <a:pt x="326" y="620"/>
                  </a:lnTo>
                  <a:lnTo>
                    <a:pt x="337" y="630"/>
                  </a:lnTo>
                  <a:lnTo>
                    <a:pt x="349" y="640"/>
                  </a:lnTo>
                  <a:lnTo>
                    <a:pt x="361" y="649"/>
                  </a:lnTo>
                  <a:lnTo>
                    <a:pt x="372" y="657"/>
                  </a:lnTo>
                  <a:lnTo>
                    <a:pt x="384" y="665"/>
                  </a:lnTo>
                  <a:lnTo>
                    <a:pt x="397" y="672"/>
                  </a:lnTo>
                  <a:lnTo>
                    <a:pt x="410" y="679"/>
                  </a:lnTo>
                  <a:lnTo>
                    <a:pt x="424" y="684"/>
                  </a:lnTo>
                  <a:lnTo>
                    <a:pt x="437" y="688"/>
                  </a:lnTo>
                  <a:lnTo>
                    <a:pt x="451" y="693"/>
                  </a:lnTo>
                  <a:lnTo>
                    <a:pt x="465" y="696"/>
                  </a:lnTo>
                  <a:lnTo>
                    <a:pt x="480" y="698"/>
                  </a:lnTo>
                  <a:lnTo>
                    <a:pt x="494" y="699"/>
                  </a:lnTo>
                  <a:lnTo>
                    <a:pt x="509" y="700"/>
                  </a:lnTo>
                  <a:lnTo>
                    <a:pt x="509" y="700"/>
                  </a:lnTo>
                  <a:close/>
                  <a:moveTo>
                    <a:pt x="509" y="64"/>
                  </a:moveTo>
                  <a:lnTo>
                    <a:pt x="509" y="64"/>
                  </a:lnTo>
                  <a:lnTo>
                    <a:pt x="520" y="64"/>
                  </a:lnTo>
                  <a:lnTo>
                    <a:pt x="531" y="65"/>
                  </a:lnTo>
                  <a:lnTo>
                    <a:pt x="543" y="67"/>
                  </a:lnTo>
                  <a:lnTo>
                    <a:pt x="554" y="69"/>
                  </a:lnTo>
                  <a:lnTo>
                    <a:pt x="564" y="73"/>
                  </a:lnTo>
                  <a:lnTo>
                    <a:pt x="575" y="77"/>
                  </a:lnTo>
                  <a:lnTo>
                    <a:pt x="585" y="81"/>
                  </a:lnTo>
                  <a:lnTo>
                    <a:pt x="596" y="87"/>
                  </a:lnTo>
                  <a:lnTo>
                    <a:pt x="615" y="98"/>
                  </a:lnTo>
                  <a:lnTo>
                    <a:pt x="633" y="112"/>
                  </a:lnTo>
                  <a:lnTo>
                    <a:pt x="650" y="129"/>
                  </a:lnTo>
                  <a:lnTo>
                    <a:pt x="666" y="148"/>
                  </a:lnTo>
                  <a:lnTo>
                    <a:pt x="680" y="168"/>
                  </a:lnTo>
                  <a:lnTo>
                    <a:pt x="693" y="190"/>
                  </a:lnTo>
                  <a:lnTo>
                    <a:pt x="704" y="213"/>
                  </a:lnTo>
                  <a:lnTo>
                    <a:pt x="714" y="239"/>
                  </a:lnTo>
                  <a:lnTo>
                    <a:pt x="721" y="265"/>
                  </a:lnTo>
                  <a:lnTo>
                    <a:pt x="726" y="293"/>
                  </a:lnTo>
                  <a:lnTo>
                    <a:pt x="730" y="320"/>
                  </a:lnTo>
                  <a:lnTo>
                    <a:pt x="731" y="349"/>
                  </a:lnTo>
                  <a:lnTo>
                    <a:pt x="731" y="349"/>
                  </a:lnTo>
                  <a:lnTo>
                    <a:pt x="730" y="379"/>
                  </a:lnTo>
                  <a:lnTo>
                    <a:pt x="726" y="407"/>
                  </a:lnTo>
                  <a:lnTo>
                    <a:pt x="721" y="435"/>
                  </a:lnTo>
                  <a:lnTo>
                    <a:pt x="714" y="461"/>
                  </a:lnTo>
                  <a:lnTo>
                    <a:pt x="704" y="486"/>
                  </a:lnTo>
                  <a:lnTo>
                    <a:pt x="693" y="509"/>
                  </a:lnTo>
                  <a:lnTo>
                    <a:pt x="680" y="532"/>
                  </a:lnTo>
                  <a:lnTo>
                    <a:pt x="666" y="552"/>
                  </a:lnTo>
                  <a:lnTo>
                    <a:pt x="650" y="570"/>
                  </a:lnTo>
                  <a:lnTo>
                    <a:pt x="633" y="588"/>
                  </a:lnTo>
                  <a:lnTo>
                    <a:pt x="615" y="602"/>
                  </a:lnTo>
                  <a:lnTo>
                    <a:pt x="596" y="613"/>
                  </a:lnTo>
                  <a:lnTo>
                    <a:pt x="585" y="619"/>
                  </a:lnTo>
                  <a:lnTo>
                    <a:pt x="575" y="623"/>
                  </a:lnTo>
                  <a:lnTo>
                    <a:pt x="564" y="627"/>
                  </a:lnTo>
                  <a:lnTo>
                    <a:pt x="554" y="630"/>
                  </a:lnTo>
                  <a:lnTo>
                    <a:pt x="543" y="633"/>
                  </a:lnTo>
                  <a:lnTo>
                    <a:pt x="531" y="635"/>
                  </a:lnTo>
                  <a:lnTo>
                    <a:pt x="520" y="636"/>
                  </a:lnTo>
                  <a:lnTo>
                    <a:pt x="509" y="636"/>
                  </a:lnTo>
                  <a:lnTo>
                    <a:pt x="509" y="636"/>
                  </a:lnTo>
                  <a:lnTo>
                    <a:pt x="497" y="636"/>
                  </a:lnTo>
                  <a:lnTo>
                    <a:pt x="486" y="635"/>
                  </a:lnTo>
                  <a:lnTo>
                    <a:pt x="474" y="633"/>
                  </a:lnTo>
                  <a:lnTo>
                    <a:pt x="464" y="630"/>
                  </a:lnTo>
                  <a:lnTo>
                    <a:pt x="453" y="627"/>
                  </a:lnTo>
                  <a:lnTo>
                    <a:pt x="442" y="623"/>
                  </a:lnTo>
                  <a:lnTo>
                    <a:pt x="432" y="619"/>
                  </a:lnTo>
                  <a:lnTo>
                    <a:pt x="422" y="613"/>
                  </a:lnTo>
                  <a:lnTo>
                    <a:pt x="402" y="602"/>
                  </a:lnTo>
                  <a:lnTo>
                    <a:pt x="384" y="588"/>
                  </a:lnTo>
                  <a:lnTo>
                    <a:pt x="367" y="570"/>
                  </a:lnTo>
                  <a:lnTo>
                    <a:pt x="351" y="552"/>
                  </a:lnTo>
                  <a:lnTo>
                    <a:pt x="337" y="532"/>
                  </a:lnTo>
                  <a:lnTo>
                    <a:pt x="324" y="509"/>
                  </a:lnTo>
                  <a:lnTo>
                    <a:pt x="313" y="486"/>
                  </a:lnTo>
                  <a:lnTo>
                    <a:pt x="304" y="461"/>
                  </a:lnTo>
                  <a:lnTo>
                    <a:pt x="296" y="435"/>
                  </a:lnTo>
                  <a:lnTo>
                    <a:pt x="291" y="407"/>
                  </a:lnTo>
                  <a:lnTo>
                    <a:pt x="288" y="379"/>
                  </a:lnTo>
                  <a:lnTo>
                    <a:pt x="285" y="349"/>
                  </a:lnTo>
                  <a:lnTo>
                    <a:pt x="285" y="349"/>
                  </a:lnTo>
                  <a:lnTo>
                    <a:pt x="288" y="320"/>
                  </a:lnTo>
                  <a:lnTo>
                    <a:pt x="291" y="293"/>
                  </a:lnTo>
                  <a:lnTo>
                    <a:pt x="296" y="265"/>
                  </a:lnTo>
                  <a:lnTo>
                    <a:pt x="304" y="239"/>
                  </a:lnTo>
                  <a:lnTo>
                    <a:pt x="313" y="213"/>
                  </a:lnTo>
                  <a:lnTo>
                    <a:pt x="324" y="190"/>
                  </a:lnTo>
                  <a:lnTo>
                    <a:pt x="337" y="168"/>
                  </a:lnTo>
                  <a:lnTo>
                    <a:pt x="351" y="148"/>
                  </a:lnTo>
                  <a:lnTo>
                    <a:pt x="367" y="129"/>
                  </a:lnTo>
                  <a:lnTo>
                    <a:pt x="384" y="112"/>
                  </a:lnTo>
                  <a:lnTo>
                    <a:pt x="402" y="98"/>
                  </a:lnTo>
                  <a:lnTo>
                    <a:pt x="422" y="87"/>
                  </a:lnTo>
                  <a:lnTo>
                    <a:pt x="432" y="81"/>
                  </a:lnTo>
                  <a:lnTo>
                    <a:pt x="442" y="77"/>
                  </a:lnTo>
                  <a:lnTo>
                    <a:pt x="453" y="73"/>
                  </a:lnTo>
                  <a:lnTo>
                    <a:pt x="464" y="69"/>
                  </a:lnTo>
                  <a:lnTo>
                    <a:pt x="474" y="67"/>
                  </a:lnTo>
                  <a:lnTo>
                    <a:pt x="486" y="65"/>
                  </a:lnTo>
                  <a:lnTo>
                    <a:pt x="497" y="64"/>
                  </a:lnTo>
                  <a:lnTo>
                    <a:pt x="509" y="64"/>
                  </a:lnTo>
                  <a:lnTo>
                    <a:pt x="509" y="64"/>
                  </a:lnTo>
                  <a:close/>
                  <a:moveTo>
                    <a:pt x="731" y="636"/>
                  </a:moveTo>
                  <a:lnTo>
                    <a:pt x="731" y="636"/>
                  </a:lnTo>
                  <a:lnTo>
                    <a:pt x="725" y="637"/>
                  </a:lnTo>
                  <a:lnTo>
                    <a:pt x="719" y="639"/>
                  </a:lnTo>
                  <a:lnTo>
                    <a:pt x="714" y="641"/>
                  </a:lnTo>
                  <a:lnTo>
                    <a:pt x="709" y="645"/>
                  </a:lnTo>
                  <a:lnTo>
                    <a:pt x="705" y="650"/>
                  </a:lnTo>
                  <a:lnTo>
                    <a:pt x="702" y="655"/>
                  </a:lnTo>
                  <a:lnTo>
                    <a:pt x="700" y="662"/>
                  </a:lnTo>
                  <a:lnTo>
                    <a:pt x="700" y="668"/>
                  </a:lnTo>
                  <a:lnTo>
                    <a:pt x="700" y="668"/>
                  </a:lnTo>
                  <a:lnTo>
                    <a:pt x="700" y="674"/>
                  </a:lnTo>
                  <a:lnTo>
                    <a:pt x="702" y="680"/>
                  </a:lnTo>
                  <a:lnTo>
                    <a:pt x="705" y="685"/>
                  </a:lnTo>
                  <a:lnTo>
                    <a:pt x="709" y="691"/>
                  </a:lnTo>
                  <a:lnTo>
                    <a:pt x="714" y="694"/>
                  </a:lnTo>
                  <a:lnTo>
                    <a:pt x="719" y="697"/>
                  </a:lnTo>
                  <a:lnTo>
                    <a:pt x="725" y="699"/>
                  </a:lnTo>
                  <a:lnTo>
                    <a:pt x="731" y="700"/>
                  </a:lnTo>
                  <a:lnTo>
                    <a:pt x="731" y="700"/>
                  </a:lnTo>
                  <a:lnTo>
                    <a:pt x="754" y="701"/>
                  </a:lnTo>
                  <a:lnTo>
                    <a:pt x="776" y="705"/>
                  </a:lnTo>
                  <a:lnTo>
                    <a:pt x="797" y="710"/>
                  </a:lnTo>
                  <a:lnTo>
                    <a:pt x="818" y="717"/>
                  </a:lnTo>
                  <a:lnTo>
                    <a:pt x="837" y="727"/>
                  </a:lnTo>
                  <a:lnTo>
                    <a:pt x="855" y="738"/>
                  </a:lnTo>
                  <a:lnTo>
                    <a:pt x="872" y="751"/>
                  </a:lnTo>
                  <a:lnTo>
                    <a:pt x="888" y="765"/>
                  </a:lnTo>
                  <a:lnTo>
                    <a:pt x="903" y="781"/>
                  </a:lnTo>
                  <a:lnTo>
                    <a:pt x="915" y="798"/>
                  </a:lnTo>
                  <a:lnTo>
                    <a:pt x="927" y="816"/>
                  </a:lnTo>
                  <a:lnTo>
                    <a:pt x="937" y="835"/>
                  </a:lnTo>
                  <a:lnTo>
                    <a:pt x="944" y="856"/>
                  </a:lnTo>
                  <a:lnTo>
                    <a:pt x="950" y="877"/>
                  </a:lnTo>
                  <a:lnTo>
                    <a:pt x="953" y="900"/>
                  </a:lnTo>
                  <a:lnTo>
                    <a:pt x="954" y="922"/>
                  </a:lnTo>
                  <a:lnTo>
                    <a:pt x="954" y="922"/>
                  </a:lnTo>
                  <a:lnTo>
                    <a:pt x="953" y="929"/>
                  </a:lnTo>
                  <a:lnTo>
                    <a:pt x="952" y="935"/>
                  </a:lnTo>
                  <a:lnTo>
                    <a:pt x="949" y="941"/>
                  </a:lnTo>
                  <a:lnTo>
                    <a:pt x="944" y="945"/>
                  </a:lnTo>
                  <a:lnTo>
                    <a:pt x="940" y="949"/>
                  </a:lnTo>
                  <a:lnTo>
                    <a:pt x="935" y="951"/>
                  </a:lnTo>
                  <a:lnTo>
                    <a:pt x="928" y="953"/>
                  </a:lnTo>
                  <a:lnTo>
                    <a:pt x="922" y="954"/>
                  </a:lnTo>
                  <a:lnTo>
                    <a:pt x="96" y="954"/>
                  </a:lnTo>
                  <a:lnTo>
                    <a:pt x="96" y="954"/>
                  </a:lnTo>
                  <a:lnTo>
                    <a:pt x="89" y="953"/>
                  </a:lnTo>
                  <a:lnTo>
                    <a:pt x="83" y="951"/>
                  </a:lnTo>
                  <a:lnTo>
                    <a:pt x="77" y="949"/>
                  </a:lnTo>
                  <a:lnTo>
                    <a:pt x="73" y="945"/>
                  </a:lnTo>
                  <a:lnTo>
                    <a:pt x="69" y="941"/>
                  </a:lnTo>
                  <a:lnTo>
                    <a:pt x="65" y="935"/>
                  </a:lnTo>
                  <a:lnTo>
                    <a:pt x="64" y="929"/>
                  </a:lnTo>
                  <a:lnTo>
                    <a:pt x="63" y="922"/>
                  </a:lnTo>
                  <a:lnTo>
                    <a:pt x="63" y="922"/>
                  </a:lnTo>
                  <a:lnTo>
                    <a:pt x="64" y="900"/>
                  </a:lnTo>
                  <a:lnTo>
                    <a:pt x="68" y="877"/>
                  </a:lnTo>
                  <a:lnTo>
                    <a:pt x="73" y="856"/>
                  </a:lnTo>
                  <a:lnTo>
                    <a:pt x="81" y="835"/>
                  </a:lnTo>
                  <a:lnTo>
                    <a:pt x="90" y="816"/>
                  </a:lnTo>
                  <a:lnTo>
                    <a:pt x="101" y="798"/>
                  </a:lnTo>
                  <a:lnTo>
                    <a:pt x="114" y="781"/>
                  </a:lnTo>
                  <a:lnTo>
                    <a:pt x="129" y="765"/>
                  </a:lnTo>
                  <a:lnTo>
                    <a:pt x="145" y="751"/>
                  </a:lnTo>
                  <a:lnTo>
                    <a:pt x="162" y="738"/>
                  </a:lnTo>
                  <a:lnTo>
                    <a:pt x="180" y="727"/>
                  </a:lnTo>
                  <a:lnTo>
                    <a:pt x="200" y="717"/>
                  </a:lnTo>
                  <a:lnTo>
                    <a:pt x="220" y="710"/>
                  </a:lnTo>
                  <a:lnTo>
                    <a:pt x="241" y="705"/>
                  </a:lnTo>
                  <a:lnTo>
                    <a:pt x="263" y="701"/>
                  </a:lnTo>
                  <a:lnTo>
                    <a:pt x="285" y="700"/>
                  </a:lnTo>
                  <a:lnTo>
                    <a:pt x="285" y="700"/>
                  </a:lnTo>
                  <a:lnTo>
                    <a:pt x="292" y="699"/>
                  </a:lnTo>
                  <a:lnTo>
                    <a:pt x="298" y="697"/>
                  </a:lnTo>
                  <a:lnTo>
                    <a:pt x="304" y="694"/>
                  </a:lnTo>
                  <a:lnTo>
                    <a:pt x="308" y="691"/>
                  </a:lnTo>
                  <a:lnTo>
                    <a:pt x="312" y="685"/>
                  </a:lnTo>
                  <a:lnTo>
                    <a:pt x="315" y="680"/>
                  </a:lnTo>
                  <a:lnTo>
                    <a:pt x="318" y="674"/>
                  </a:lnTo>
                  <a:lnTo>
                    <a:pt x="318" y="668"/>
                  </a:lnTo>
                  <a:lnTo>
                    <a:pt x="318" y="668"/>
                  </a:lnTo>
                  <a:lnTo>
                    <a:pt x="318" y="662"/>
                  </a:lnTo>
                  <a:lnTo>
                    <a:pt x="315" y="655"/>
                  </a:lnTo>
                  <a:lnTo>
                    <a:pt x="312" y="650"/>
                  </a:lnTo>
                  <a:lnTo>
                    <a:pt x="308" y="645"/>
                  </a:lnTo>
                  <a:lnTo>
                    <a:pt x="304" y="641"/>
                  </a:lnTo>
                  <a:lnTo>
                    <a:pt x="298" y="639"/>
                  </a:lnTo>
                  <a:lnTo>
                    <a:pt x="292" y="637"/>
                  </a:lnTo>
                  <a:lnTo>
                    <a:pt x="285" y="636"/>
                  </a:lnTo>
                  <a:lnTo>
                    <a:pt x="285" y="636"/>
                  </a:lnTo>
                  <a:lnTo>
                    <a:pt x="271" y="637"/>
                  </a:lnTo>
                  <a:lnTo>
                    <a:pt x="256" y="638"/>
                  </a:lnTo>
                  <a:lnTo>
                    <a:pt x="243" y="639"/>
                  </a:lnTo>
                  <a:lnTo>
                    <a:pt x="229" y="642"/>
                  </a:lnTo>
                  <a:lnTo>
                    <a:pt x="215" y="645"/>
                  </a:lnTo>
                  <a:lnTo>
                    <a:pt x="201" y="649"/>
                  </a:lnTo>
                  <a:lnTo>
                    <a:pt x="188" y="653"/>
                  </a:lnTo>
                  <a:lnTo>
                    <a:pt x="175" y="658"/>
                  </a:lnTo>
                  <a:lnTo>
                    <a:pt x="162" y="665"/>
                  </a:lnTo>
                  <a:lnTo>
                    <a:pt x="149" y="670"/>
                  </a:lnTo>
                  <a:lnTo>
                    <a:pt x="137" y="678"/>
                  </a:lnTo>
                  <a:lnTo>
                    <a:pt x="126" y="685"/>
                  </a:lnTo>
                  <a:lnTo>
                    <a:pt x="115" y="693"/>
                  </a:lnTo>
                  <a:lnTo>
                    <a:pt x="104" y="701"/>
                  </a:lnTo>
                  <a:lnTo>
                    <a:pt x="93" y="711"/>
                  </a:lnTo>
                  <a:lnTo>
                    <a:pt x="84" y="720"/>
                  </a:lnTo>
                  <a:lnTo>
                    <a:pt x="74" y="730"/>
                  </a:lnTo>
                  <a:lnTo>
                    <a:pt x="65" y="740"/>
                  </a:lnTo>
                  <a:lnTo>
                    <a:pt x="57" y="751"/>
                  </a:lnTo>
                  <a:lnTo>
                    <a:pt x="48" y="762"/>
                  </a:lnTo>
                  <a:lnTo>
                    <a:pt x="41" y="774"/>
                  </a:lnTo>
                  <a:lnTo>
                    <a:pt x="34" y="786"/>
                  </a:lnTo>
                  <a:lnTo>
                    <a:pt x="28" y="798"/>
                  </a:lnTo>
                  <a:lnTo>
                    <a:pt x="23" y="811"/>
                  </a:lnTo>
                  <a:lnTo>
                    <a:pt x="17" y="824"/>
                  </a:lnTo>
                  <a:lnTo>
                    <a:pt x="13" y="838"/>
                  </a:lnTo>
                  <a:lnTo>
                    <a:pt x="9" y="850"/>
                  </a:lnTo>
                  <a:lnTo>
                    <a:pt x="5" y="864"/>
                  </a:lnTo>
                  <a:lnTo>
                    <a:pt x="3" y="878"/>
                  </a:lnTo>
                  <a:lnTo>
                    <a:pt x="1" y="893"/>
                  </a:lnTo>
                  <a:lnTo>
                    <a:pt x="0" y="907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32"/>
                  </a:lnTo>
                  <a:lnTo>
                    <a:pt x="2" y="942"/>
                  </a:lnTo>
                  <a:lnTo>
                    <a:pt x="4" y="950"/>
                  </a:lnTo>
                  <a:lnTo>
                    <a:pt x="8" y="960"/>
                  </a:lnTo>
                  <a:lnTo>
                    <a:pt x="11" y="967"/>
                  </a:lnTo>
                  <a:lnTo>
                    <a:pt x="16" y="976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4" y="996"/>
                  </a:lnTo>
                  <a:lnTo>
                    <a:pt x="42" y="1002"/>
                  </a:lnTo>
                  <a:lnTo>
                    <a:pt x="49" y="1006"/>
                  </a:lnTo>
                  <a:lnTo>
                    <a:pt x="58" y="1010"/>
                  </a:lnTo>
                  <a:lnTo>
                    <a:pt x="67" y="1014"/>
                  </a:lnTo>
                  <a:lnTo>
                    <a:pt x="76" y="1016"/>
                  </a:lnTo>
                  <a:lnTo>
                    <a:pt x="86" y="1017"/>
                  </a:lnTo>
                  <a:lnTo>
                    <a:pt x="96" y="1018"/>
                  </a:lnTo>
                  <a:lnTo>
                    <a:pt x="922" y="1018"/>
                  </a:lnTo>
                  <a:lnTo>
                    <a:pt x="922" y="1018"/>
                  </a:lnTo>
                  <a:lnTo>
                    <a:pt x="931" y="1017"/>
                  </a:lnTo>
                  <a:lnTo>
                    <a:pt x="941" y="1016"/>
                  </a:lnTo>
                  <a:lnTo>
                    <a:pt x="951" y="1014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2"/>
                  </a:lnTo>
                  <a:lnTo>
                    <a:pt x="983" y="996"/>
                  </a:lnTo>
                  <a:lnTo>
                    <a:pt x="989" y="990"/>
                  </a:lnTo>
                  <a:lnTo>
                    <a:pt x="996" y="983"/>
                  </a:lnTo>
                  <a:lnTo>
                    <a:pt x="1001" y="976"/>
                  </a:lnTo>
                  <a:lnTo>
                    <a:pt x="1006" y="967"/>
                  </a:lnTo>
                  <a:lnTo>
                    <a:pt x="1010" y="960"/>
                  </a:lnTo>
                  <a:lnTo>
                    <a:pt x="1013" y="950"/>
                  </a:lnTo>
                  <a:lnTo>
                    <a:pt x="1015" y="942"/>
                  </a:lnTo>
                  <a:lnTo>
                    <a:pt x="1017" y="932"/>
                  </a:lnTo>
                  <a:lnTo>
                    <a:pt x="1017" y="922"/>
                  </a:lnTo>
                  <a:lnTo>
                    <a:pt x="1017" y="922"/>
                  </a:lnTo>
                  <a:lnTo>
                    <a:pt x="1017" y="907"/>
                  </a:lnTo>
                  <a:lnTo>
                    <a:pt x="1016" y="893"/>
                  </a:lnTo>
                  <a:lnTo>
                    <a:pt x="1014" y="878"/>
                  </a:lnTo>
                  <a:lnTo>
                    <a:pt x="1012" y="864"/>
                  </a:lnTo>
                  <a:lnTo>
                    <a:pt x="1009" y="850"/>
                  </a:lnTo>
                  <a:lnTo>
                    <a:pt x="1004" y="838"/>
                  </a:lnTo>
                  <a:lnTo>
                    <a:pt x="1000" y="824"/>
                  </a:lnTo>
                  <a:lnTo>
                    <a:pt x="995" y="811"/>
                  </a:lnTo>
                  <a:lnTo>
                    <a:pt x="989" y="798"/>
                  </a:lnTo>
                  <a:lnTo>
                    <a:pt x="983" y="786"/>
                  </a:lnTo>
                  <a:lnTo>
                    <a:pt x="976" y="774"/>
                  </a:lnTo>
                  <a:lnTo>
                    <a:pt x="969" y="762"/>
                  </a:lnTo>
                  <a:lnTo>
                    <a:pt x="960" y="751"/>
                  </a:lnTo>
                  <a:lnTo>
                    <a:pt x="952" y="740"/>
                  </a:lnTo>
                  <a:lnTo>
                    <a:pt x="943" y="730"/>
                  </a:lnTo>
                  <a:lnTo>
                    <a:pt x="933" y="720"/>
                  </a:lnTo>
                  <a:lnTo>
                    <a:pt x="924" y="711"/>
                  </a:lnTo>
                  <a:lnTo>
                    <a:pt x="913" y="701"/>
                  </a:lnTo>
                  <a:lnTo>
                    <a:pt x="902" y="693"/>
                  </a:lnTo>
                  <a:lnTo>
                    <a:pt x="892" y="685"/>
                  </a:lnTo>
                  <a:lnTo>
                    <a:pt x="880" y="678"/>
                  </a:lnTo>
                  <a:lnTo>
                    <a:pt x="868" y="670"/>
                  </a:lnTo>
                  <a:lnTo>
                    <a:pt x="855" y="665"/>
                  </a:lnTo>
                  <a:lnTo>
                    <a:pt x="842" y="658"/>
                  </a:lnTo>
                  <a:lnTo>
                    <a:pt x="829" y="653"/>
                  </a:lnTo>
                  <a:lnTo>
                    <a:pt x="817" y="649"/>
                  </a:lnTo>
                  <a:lnTo>
                    <a:pt x="803" y="645"/>
                  </a:lnTo>
                  <a:lnTo>
                    <a:pt x="789" y="642"/>
                  </a:lnTo>
                  <a:lnTo>
                    <a:pt x="775" y="639"/>
                  </a:lnTo>
                  <a:lnTo>
                    <a:pt x="761" y="638"/>
                  </a:lnTo>
                  <a:lnTo>
                    <a:pt x="746" y="637"/>
                  </a:lnTo>
                  <a:lnTo>
                    <a:pt x="731" y="636"/>
                  </a:lnTo>
                  <a:lnTo>
                    <a:pt x="731" y="636"/>
                  </a:lnTo>
                  <a:close/>
                </a:path>
              </a:pathLst>
            </a:custGeom>
            <a:solidFill>
              <a:srgbClr val="2C35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545590" y="1341755"/>
            <a:ext cx="3959860" cy="1216660"/>
            <a:chOff x="2568" y="2906"/>
            <a:chExt cx="6236" cy="1916"/>
          </a:xfrm>
        </p:grpSpPr>
        <p:grpSp>
          <p:nvGrpSpPr>
            <p:cNvPr id="53" name="组合 52"/>
            <p:cNvGrpSpPr/>
            <p:nvPr/>
          </p:nvGrpSpPr>
          <p:grpSpPr>
            <a:xfrm>
              <a:off x="2568" y="2906"/>
              <a:ext cx="6237" cy="1916"/>
              <a:chOff x="1630710" y="3789040"/>
              <a:chExt cx="3960440" cy="1216575"/>
            </a:xfrm>
          </p:grpSpPr>
          <p:sp>
            <p:nvSpPr>
              <p:cNvPr id="42" name="矩形 41">
                <a:hlinkClick r:id="rId3" tooltip="" action="ppaction://hlinksldjump"/>
              </p:cNvPr>
              <p:cNvSpPr/>
              <p:nvPr/>
            </p:nvSpPr>
            <p:spPr>
              <a:xfrm>
                <a:off x="1630710" y="3789040"/>
                <a:ext cx="3960440" cy="720080"/>
              </a:xfrm>
              <a:prstGeom prst="rect">
                <a:avLst/>
              </a:prstGeom>
              <a:solidFill>
                <a:srgbClr val="2C3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918742" y="3861048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2728738" y="3903439"/>
                <a:ext cx="2835139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需求定位，完成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vision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文档</a:t>
                </a:r>
                <a:endParaRPr lang="zh-CN" altLang="en-US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6" name="Rectangle 5"/>
              <p:cNvSpPr/>
              <p:nvPr/>
            </p:nvSpPr>
            <p:spPr bwMode="auto">
              <a:xfrm>
                <a:off x="1735657" y="4653136"/>
                <a:ext cx="3855493" cy="352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000" dirty="0">
                    <a:solidFill>
                      <a:schemeClr val="tx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完成对产品的前景展望，对产品功能和质量作出规划</a:t>
                </a:r>
                <a:endParaRPr lang="en-US" altLang="zh-CN" sz="1000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pic>
          <p:nvPicPr>
            <p:cNvPr id="21" name="图片 20" descr="resource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22" y="3020"/>
              <a:ext cx="907" cy="907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1545590" y="3084830"/>
            <a:ext cx="3959860" cy="1216660"/>
            <a:chOff x="2651" y="5967"/>
            <a:chExt cx="6236" cy="1916"/>
          </a:xfrm>
        </p:grpSpPr>
        <p:grpSp>
          <p:nvGrpSpPr>
            <p:cNvPr id="17" name="组合 16"/>
            <p:cNvGrpSpPr/>
            <p:nvPr/>
          </p:nvGrpSpPr>
          <p:grpSpPr>
            <a:xfrm>
              <a:off x="2651" y="5967"/>
              <a:ext cx="6236" cy="1916"/>
              <a:chOff x="2540" y="2905"/>
              <a:chExt cx="6236" cy="1916"/>
            </a:xfrm>
          </p:grpSpPr>
          <p:grpSp>
            <p:nvGrpSpPr>
              <p:cNvPr id="51" name="组合 50"/>
              <p:cNvGrpSpPr/>
              <p:nvPr/>
            </p:nvGrpSpPr>
            <p:grpSpPr>
              <a:xfrm>
                <a:off x="2540" y="2905"/>
                <a:ext cx="6237" cy="1916"/>
                <a:chOff x="1612802" y="1844824"/>
                <a:chExt cx="3960440" cy="1216575"/>
              </a:xfrm>
            </p:grpSpPr>
            <p:sp>
              <p:nvSpPr>
                <p:cNvPr id="3" name="矩形 2">
                  <a:hlinkClick r:id="rId6" tooltip="" action="ppaction://hlinksldjump"/>
                </p:cNvPr>
                <p:cNvSpPr/>
                <p:nvPr/>
              </p:nvSpPr>
              <p:spPr>
                <a:xfrm>
                  <a:off x="1612802" y="1844824"/>
                  <a:ext cx="3960440" cy="720080"/>
                </a:xfrm>
                <a:prstGeom prst="rect">
                  <a:avLst/>
                </a:prstGeom>
                <a:solidFill>
                  <a:srgbClr val="2C35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charset="-122"/>
                    <a:sym typeface="Arial" panose="020B0604020202020204"/>
                  </a:endParaRPr>
                </a:p>
              </p:txBody>
            </p:sp>
            <p:sp>
              <p:nvSpPr>
                <p:cNvPr id="4" name="椭圆 3"/>
                <p:cNvSpPr/>
                <p:nvPr/>
              </p:nvSpPr>
              <p:spPr>
                <a:xfrm>
                  <a:off x="1900834" y="1916832"/>
                  <a:ext cx="576064" cy="57606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charset="-122"/>
                    <a:sym typeface="Arial" panose="020B0604020202020204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710830" y="1959223"/>
                  <a:ext cx="2835139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  <a:latin typeface="Arial" panose="020B0604020202020204"/>
                      <a:ea typeface="微软雅黑" panose="020B0503020204020204" charset="-122"/>
                      <a:sym typeface="Arial" panose="020B0604020202020204"/>
                    </a:rPr>
                    <a:t>UIprototype</a:t>
                  </a:r>
                  <a:r>
                    <a:rPr lang="zh-CN" altLang="en-US" sz="1600" dirty="0">
                      <a:solidFill>
                        <a:schemeClr val="bg1"/>
                      </a:solidFill>
                      <a:latin typeface="Arial" panose="020B0604020202020204"/>
                      <a:ea typeface="微软雅黑" panose="020B0503020204020204" charset="-122"/>
                      <a:sym typeface="Arial" panose="020B0604020202020204"/>
                    </a:rPr>
                    <a:t>设计</a:t>
                  </a:r>
                  <a:endParaRPr lang="zh-CN" altLang="en-US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endParaRPr>
                </a:p>
              </p:txBody>
            </p:sp>
            <p:sp>
              <p:nvSpPr>
                <p:cNvPr id="37" name="Rectangle 5"/>
                <p:cNvSpPr/>
                <p:nvPr/>
              </p:nvSpPr>
              <p:spPr bwMode="auto">
                <a:xfrm>
                  <a:off x="1717749" y="2708920"/>
                  <a:ext cx="3855493" cy="3524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 anchor="t"/>
                <a:lstStyle/>
                <a:p>
                  <a:pPr fontAlgn="base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endParaRPr>
                </a:p>
              </p:txBody>
            </p:sp>
          </p:grpSp>
          <p:pic>
            <p:nvPicPr>
              <p:cNvPr id="14" name="图片 13" descr="resource">
                <a:hlinkClick r:id="rId6" tooltip="" action="ppaction://hlinksldjump"/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2280000">
                <a:off x="3013" y="3040"/>
                <a:ext cx="864" cy="864"/>
              </a:xfrm>
              <a:prstGeom prst="rect">
                <a:avLst/>
              </a:prstGeom>
            </p:spPr>
          </p:pic>
        </p:grpSp>
        <p:sp>
          <p:nvSpPr>
            <p:cNvPr id="31" name="Rectangle 5"/>
            <p:cNvSpPr/>
            <p:nvPr/>
          </p:nvSpPr>
          <p:spPr bwMode="auto">
            <a:xfrm>
              <a:off x="2773" y="7328"/>
              <a:ext cx="6072" cy="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完成登录界面，注册界面，控制面板界面，提交作业界面，批改作业界面，发布作业界面</a:t>
              </a:r>
              <a:endParaRPr lang="zh-CN" altLang="en-US" sz="100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757670" y="2091690"/>
            <a:ext cx="3959860" cy="1216660"/>
            <a:chOff x="10279" y="2905"/>
            <a:chExt cx="6236" cy="1916"/>
          </a:xfrm>
        </p:grpSpPr>
        <p:grpSp>
          <p:nvGrpSpPr>
            <p:cNvPr id="52" name="组合 51"/>
            <p:cNvGrpSpPr/>
            <p:nvPr/>
          </p:nvGrpSpPr>
          <p:grpSpPr>
            <a:xfrm>
              <a:off x="10279" y="2905"/>
              <a:ext cx="6237" cy="1916"/>
              <a:chOff x="6527254" y="1844824"/>
              <a:chExt cx="3960440" cy="1216575"/>
            </a:xfrm>
          </p:grpSpPr>
          <p:sp>
            <p:nvSpPr>
              <p:cNvPr id="38" name="矩形 37">
                <a:hlinkClick r:id="rId9" tooltip="" action="ppaction://hlinksldjump"/>
              </p:cNvPr>
              <p:cNvSpPr/>
              <p:nvPr/>
            </p:nvSpPr>
            <p:spPr>
              <a:xfrm>
                <a:off x="6527254" y="1844824"/>
                <a:ext cx="3960440" cy="720080"/>
              </a:xfrm>
              <a:prstGeom prst="rect">
                <a:avLst/>
              </a:prstGeom>
              <a:solidFill>
                <a:srgbClr val="2C3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6815286" y="1916832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625282" y="1959223"/>
                <a:ext cx="2835139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usecase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模型设计</a:t>
                </a:r>
                <a:endParaRPr lang="zh-CN" altLang="en-US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1" name="Rectangle 5"/>
              <p:cNvSpPr/>
              <p:nvPr/>
            </p:nvSpPr>
            <p:spPr bwMode="auto">
              <a:xfrm>
                <a:off x="6632201" y="2708920"/>
                <a:ext cx="3855493" cy="352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000" dirty="0">
                    <a:solidFill>
                      <a:schemeClr val="tx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依据调研结果和需求定位，对项目的功能性需求绘制</a:t>
                </a:r>
                <a:r>
                  <a:rPr lang="en-US" altLang="zh-CN" sz="1000" dirty="0">
                    <a:solidFill>
                      <a:schemeClr val="tx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usecase</a:t>
                </a:r>
                <a:r>
                  <a:rPr lang="zh-CN" altLang="en-US" sz="1000" dirty="0">
                    <a:solidFill>
                      <a:schemeClr val="tx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模型</a:t>
                </a:r>
                <a:endParaRPr lang="zh-CN" altLang="en-US" sz="1000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pic>
          <p:nvPicPr>
            <p:cNvPr id="33" name="图片 32" descr="resource">
              <a:hlinkClick r:id="rId9" tooltip="" action="ppaction://hlinksldjump"/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777" y="3062"/>
              <a:ext cx="819" cy="819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1545807" y="5122540"/>
            <a:ext cx="3960440" cy="1216575"/>
            <a:chOff x="6545162" y="3789040"/>
            <a:chExt cx="3960440" cy="1216575"/>
          </a:xfrm>
        </p:grpSpPr>
        <p:sp>
          <p:nvSpPr>
            <p:cNvPr id="19" name="矩形 18">
              <a:hlinkClick r:id="rId2" tooltip="" action="ppaction://hlinksldjump"/>
            </p:cNvPr>
            <p:cNvSpPr/>
            <p:nvPr/>
          </p:nvSpPr>
          <p:spPr>
            <a:xfrm>
              <a:off x="6545162" y="3789040"/>
              <a:ext cx="3960440" cy="720080"/>
            </a:xfrm>
            <a:prstGeom prst="rect">
              <a:avLst/>
            </a:prstGeom>
            <a:solidFill>
              <a:srgbClr val="2C3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0" name="椭圆 19">
              <a:hlinkClick r:id="rId2" tooltip="" action="ppaction://hlinksldjump"/>
            </p:cNvPr>
            <p:cNvSpPr/>
            <p:nvPr/>
          </p:nvSpPr>
          <p:spPr>
            <a:xfrm>
              <a:off x="6833194" y="3861048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2" name="TextBox 48"/>
            <p:cNvSpPr txBox="1"/>
            <p:nvPr/>
          </p:nvSpPr>
          <p:spPr>
            <a:xfrm>
              <a:off x="7643190" y="3903439"/>
              <a:ext cx="283513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lang="zh-CN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迭代评估报告</a:t>
              </a:r>
              <a:endParaRPr lang="zh-CN" sz="16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3" name="Rectangle 5"/>
            <p:cNvSpPr/>
            <p:nvPr/>
          </p:nvSpPr>
          <p:spPr bwMode="auto">
            <a:xfrm>
              <a:off x="6650109" y="4653136"/>
              <a:ext cx="3855493" cy="352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 对项目第一次迭代成果的总结</a:t>
              </a:r>
              <a:endParaRPr lang="zh-CN" altLang="en-US" sz="100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4" name="Freeform 98">
              <a:hlinkClick r:id="rId2" action="ppaction://hlinksldjump"/>
            </p:cNvPr>
            <p:cNvSpPr>
              <a:spLocks noEditPoints="1"/>
            </p:cNvSpPr>
            <p:nvPr/>
          </p:nvSpPr>
          <p:spPr bwMode="auto">
            <a:xfrm>
              <a:off x="6960094" y="3987155"/>
              <a:ext cx="322263" cy="323850"/>
            </a:xfrm>
            <a:custGeom>
              <a:avLst/>
              <a:gdLst>
                <a:gd name="T0" fmla="*/ 580 w 1017"/>
                <a:gd name="T1" fmla="*/ 688 h 1018"/>
                <a:gd name="T2" fmla="*/ 668 w 1017"/>
                <a:gd name="T3" fmla="*/ 640 h 1018"/>
                <a:gd name="T4" fmla="*/ 738 w 1017"/>
                <a:gd name="T5" fmla="*/ 559 h 1018"/>
                <a:gd name="T6" fmla="*/ 782 w 1017"/>
                <a:gd name="T7" fmla="*/ 453 h 1018"/>
                <a:gd name="T8" fmla="*/ 795 w 1017"/>
                <a:gd name="T9" fmla="*/ 349 h 1018"/>
                <a:gd name="T10" fmla="*/ 778 w 1017"/>
                <a:gd name="T11" fmla="*/ 229 h 1018"/>
                <a:gd name="T12" fmla="*/ 730 w 1017"/>
                <a:gd name="T13" fmla="*/ 127 h 1018"/>
                <a:gd name="T14" fmla="*/ 657 w 1017"/>
                <a:gd name="T15" fmla="*/ 51 h 1018"/>
                <a:gd name="T16" fmla="*/ 567 w 1017"/>
                <a:gd name="T17" fmla="*/ 7 h 1018"/>
                <a:gd name="T18" fmla="*/ 480 w 1017"/>
                <a:gd name="T19" fmla="*/ 2 h 1018"/>
                <a:gd name="T20" fmla="*/ 384 w 1017"/>
                <a:gd name="T21" fmla="*/ 34 h 1018"/>
                <a:gd name="T22" fmla="*/ 304 w 1017"/>
                <a:gd name="T23" fmla="*/ 105 h 1018"/>
                <a:gd name="T24" fmla="*/ 255 w 1017"/>
                <a:gd name="T25" fmla="*/ 187 h 1018"/>
                <a:gd name="T26" fmla="*/ 225 w 1017"/>
                <a:gd name="T27" fmla="*/ 299 h 1018"/>
                <a:gd name="T28" fmla="*/ 225 w 1017"/>
                <a:gd name="T29" fmla="*/ 403 h 1018"/>
                <a:gd name="T30" fmla="*/ 256 w 1017"/>
                <a:gd name="T31" fmla="*/ 517 h 1018"/>
                <a:gd name="T32" fmla="*/ 317 w 1017"/>
                <a:gd name="T33" fmla="*/ 609 h 1018"/>
                <a:gd name="T34" fmla="*/ 397 w 1017"/>
                <a:gd name="T35" fmla="*/ 672 h 1018"/>
                <a:gd name="T36" fmla="*/ 494 w 1017"/>
                <a:gd name="T37" fmla="*/ 699 h 1018"/>
                <a:gd name="T38" fmla="*/ 543 w 1017"/>
                <a:gd name="T39" fmla="*/ 67 h 1018"/>
                <a:gd name="T40" fmla="*/ 633 w 1017"/>
                <a:gd name="T41" fmla="*/ 112 h 1018"/>
                <a:gd name="T42" fmla="*/ 721 w 1017"/>
                <a:gd name="T43" fmla="*/ 265 h 1018"/>
                <a:gd name="T44" fmla="*/ 721 w 1017"/>
                <a:gd name="T45" fmla="*/ 435 h 1018"/>
                <a:gd name="T46" fmla="*/ 633 w 1017"/>
                <a:gd name="T47" fmla="*/ 588 h 1018"/>
                <a:gd name="T48" fmla="*/ 543 w 1017"/>
                <a:gd name="T49" fmla="*/ 633 h 1018"/>
                <a:gd name="T50" fmla="*/ 474 w 1017"/>
                <a:gd name="T51" fmla="*/ 633 h 1018"/>
                <a:gd name="T52" fmla="*/ 384 w 1017"/>
                <a:gd name="T53" fmla="*/ 588 h 1018"/>
                <a:gd name="T54" fmla="*/ 296 w 1017"/>
                <a:gd name="T55" fmla="*/ 435 h 1018"/>
                <a:gd name="T56" fmla="*/ 296 w 1017"/>
                <a:gd name="T57" fmla="*/ 265 h 1018"/>
                <a:gd name="T58" fmla="*/ 384 w 1017"/>
                <a:gd name="T59" fmla="*/ 112 h 1018"/>
                <a:gd name="T60" fmla="*/ 474 w 1017"/>
                <a:gd name="T61" fmla="*/ 67 h 1018"/>
                <a:gd name="T62" fmla="*/ 725 w 1017"/>
                <a:gd name="T63" fmla="*/ 637 h 1018"/>
                <a:gd name="T64" fmla="*/ 700 w 1017"/>
                <a:gd name="T65" fmla="*/ 668 h 1018"/>
                <a:gd name="T66" fmla="*/ 719 w 1017"/>
                <a:gd name="T67" fmla="*/ 697 h 1018"/>
                <a:gd name="T68" fmla="*/ 818 w 1017"/>
                <a:gd name="T69" fmla="*/ 717 h 1018"/>
                <a:gd name="T70" fmla="*/ 927 w 1017"/>
                <a:gd name="T71" fmla="*/ 816 h 1018"/>
                <a:gd name="T72" fmla="*/ 953 w 1017"/>
                <a:gd name="T73" fmla="*/ 929 h 1018"/>
                <a:gd name="T74" fmla="*/ 922 w 1017"/>
                <a:gd name="T75" fmla="*/ 954 h 1018"/>
                <a:gd name="T76" fmla="*/ 69 w 1017"/>
                <a:gd name="T77" fmla="*/ 941 h 1018"/>
                <a:gd name="T78" fmla="*/ 73 w 1017"/>
                <a:gd name="T79" fmla="*/ 856 h 1018"/>
                <a:gd name="T80" fmla="*/ 162 w 1017"/>
                <a:gd name="T81" fmla="*/ 738 h 1018"/>
                <a:gd name="T82" fmla="*/ 285 w 1017"/>
                <a:gd name="T83" fmla="*/ 700 h 1018"/>
                <a:gd name="T84" fmla="*/ 318 w 1017"/>
                <a:gd name="T85" fmla="*/ 674 h 1018"/>
                <a:gd name="T86" fmla="*/ 304 w 1017"/>
                <a:gd name="T87" fmla="*/ 641 h 1018"/>
                <a:gd name="T88" fmla="*/ 243 w 1017"/>
                <a:gd name="T89" fmla="*/ 639 h 1018"/>
                <a:gd name="T90" fmla="*/ 149 w 1017"/>
                <a:gd name="T91" fmla="*/ 670 h 1018"/>
                <a:gd name="T92" fmla="*/ 74 w 1017"/>
                <a:gd name="T93" fmla="*/ 730 h 1018"/>
                <a:gd name="T94" fmla="*/ 23 w 1017"/>
                <a:gd name="T95" fmla="*/ 811 h 1018"/>
                <a:gd name="T96" fmla="*/ 0 w 1017"/>
                <a:gd name="T97" fmla="*/ 907 h 1018"/>
                <a:gd name="T98" fmla="*/ 11 w 1017"/>
                <a:gd name="T99" fmla="*/ 967 h 1018"/>
                <a:gd name="T100" fmla="*/ 58 w 1017"/>
                <a:gd name="T101" fmla="*/ 1010 h 1018"/>
                <a:gd name="T102" fmla="*/ 931 w 1017"/>
                <a:gd name="T103" fmla="*/ 1017 h 1018"/>
                <a:gd name="T104" fmla="*/ 989 w 1017"/>
                <a:gd name="T105" fmla="*/ 990 h 1018"/>
                <a:gd name="T106" fmla="*/ 1017 w 1017"/>
                <a:gd name="T107" fmla="*/ 932 h 1018"/>
                <a:gd name="T108" fmla="*/ 1009 w 1017"/>
                <a:gd name="T109" fmla="*/ 850 h 1018"/>
                <a:gd name="T110" fmla="*/ 969 w 1017"/>
                <a:gd name="T111" fmla="*/ 762 h 1018"/>
                <a:gd name="T112" fmla="*/ 902 w 1017"/>
                <a:gd name="T113" fmla="*/ 693 h 1018"/>
                <a:gd name="T114" fmla="*/ 817 w 1017"/>
                <a:gd name="T115" fmla="*/ 649 h 1018"/>
                <a:gd name="T116" fmla="*/ 731 w 1017"/>
                <a:gd name="T117" fmla="*/ 63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509" y="700"/>
                  </a:moveTo>
                  <a:lnTo>
                    <a:pt x="509" y="700"/>
                  </a:lnTo>
                  <a:lnTo>
                    <a:pt x="524" y="699"/>
                  </a:lnTo>
                  <a:lnTo>
                    <a:pt x="538" y="698"/>
                  </a:lnTo>
                  <a:lnTo>
                    <a:pt x="553" y="696"/>
                  </a:lnTo>
                  <a:lnTo>
                    <a:pt x="567" y="693"/>
                  </a:lnTo>
                  <a:lnTo>
                    <a:pt x="580" y="688"/>
                  </a:lnTo>
                  <a:lnTo>
                    <a:pt x="593" y="684"/>
                  </a:lnTo>
                  <a:lnTo>
                    <a:pt x="607" y="679"/>
                  </a:lnTo>
                  <a:lnTo>
                    <a:pt x="620" y="672"/>
                  </a:lnTo>
                  <a:lnTo>
                    <a:pt x="633" y="665"/>
                  </a:lnTo>
                  <a:lnTo>
                    <a:pt x="645" y="657"/>
                  </a:lnTo>
                  <a:lnTo>
                    <a:pt x="657" y="649"/>
                  </a:lnTo>
                  <a:lnTo>
                    <a:pt x="668" y="640"/>
                  </a:lnTo>
                  <a:lnTo>
                    <a:pt x="680" y="630"/>
                  </a:lnTo>
                  <a:lnTo>
                    <a:pt x="691" y="620"/>
                  </a:lnTo>
                  <a:lnTo>
                    <a:pt x="701" y="609"/>
                  </a:lnTo>
                  <a:lnTo>
                    <a:pt x="711" y="597"/>
                  </a:lnTo>
                  <a:lnTo>
                    <a:pt x="720" y="585"/>
                  </a:lnTo>
                  <a:lnTo>
                    <a:pt x="730" y="573"/>
                  </a:lnTo>
                  <a:lnTo>
                    <a:pt x="738" y="559"/>
                  </a:lnTo>
                  <a:lnTo>
                    <a:pt x="746" y="546"/>
                  </a:lnTo>
                  <a:lnTo>
                    <a:pt x="753" y="531"/>
                  </a:lnTo>
                  <a:lnTo>
                    <a:pt x="761" y="517"/>
                  </a:lnTo>
                  <a:lnTo>
                    <a:pt x="766" y="502"/>
                  </a:lnTo>
                  <a:lnTo>
                    <a:pt x="773" y="486"/>
                  </a:lnTo>
                  <a:lnTo>
                    <a:pt x="778" y="470"/>
                  </a:lnTo>
                  <a:lnTo>
                    <a:pt x="782" y="453"/>
                  </a:lnTo>
                  <a:lnTo>
                    <a:pt x="785" y="437"/>
                  </a:lnTo>
                  <a:lnTo>
                    <a:pt x="789" y="420"/>
                  </a:lnTo>
                  <a:lnTo>
                    <a:pt x="792" y="403"/>
                  </a:lnTo>
                  <a:lnTo>
                    <a:pt x="793" y="386"/>
                  </a:lnTo>
                  <a:lnTo>
                    <a:pt x="794" y="368"/>
                  </a:lnTo>
                  <a:lnTo>
                    <a:pt x="795" y="349"/>
                  </a:lnTo>
                  <a:lnTo>
                    <a:pt x="795" y="349"/>
                  </a:lnTo>
                  <a:lnTo>
                    <a:pt x="794" y="332"/>
                  </a:lnTo>
                  <a:lnTo>
                    <a:pt x="793" y="314"/>
                  </a:lnTo>
                  <a:lnTo>
                    <a:pt x="792" y="297"/>
                  </a:lnTo>
                  <a:lnTo>
                    <a:pt x="789" y="280"/>
                  </a:lnTo>
                  <a:lnTo>
                    <a:pt x="785" y="262"/>
                  </a:lnTo>
                  <a:lnTo>
                    <a:pt x="782" y="246"/>
                  </a:lnTo>
                  <a:lnTo>
                    <a:pt x="778" y="229"/>
                  </a:lnTo>
                  <a:lnTo>
                    <a:pt x="773" y="214"/>
                  </a:lnTo>
                  <a:lnTo>
                    <a:pt x="766" y="198"/>
                  </a:lnTo>
                  <a:lnTo>
                    <a:pt x="761" y="183"/>
                  </a:lnTo>
                  <a:lnTo>
                    <a:pt x="753" y="168"/>
                  </a:lnTo>
                  <a:lnTo>
                    <a:pt x="746" y="154"/>
                  </a:lnTo>
                  <a:lnTo>
                    <a:pt x="738" y="140"/>
                  </a:lnTo>
                  <a:lnTo>
                    <a:pt x="730" y="127"/>
                  </a:lnTo>
                  <a:lnTo>
                    <a:pt x="720" y="114"/>
                  </a:lnTo>
                  <a:lnTo>
                    <a:pt x="711" y="103"/>
                  </a:lnTo>
                  <a:lnTo>
                    <a:pt x="701" y="91"/>
                  </a:lnTo>
                  <a:lnTo>
                    <a:pt x="691" y="80"/>
                  </a:lnTo>
                  <a:lnTo>
                    <a:pt x="679" y="69"/>
                  </a:lnTo>
                  <a:lnTo>
                    <a:pt x="668" y="60"/>
                  </a:lnTo>
                  <a:lnTo>
                    <a:pt x="657" y="51"/>
                  </a:lnTo>
                  <a:lnTo>
                    <a:pt x="645" y="43"/>
                  </a:lnTo>
                  <a:lnTo>
                    <a:pt x="633" y="35"/>
                  </a:lnTo>
                  <a:lnTo>
                    <a:pt x="620" y="27"/>
                  </a:lnTo>
                  <a:lnTo>
                    <a:pt x="607" y="21"/>
                  </a:lnTo>
                  <a:lnTo>
                    <a:pt x="593" y="16"/>
                  </a:lnTo>
                  <a:lnTo>
                    <a:pt x="580" y="11"/>
                  </a:lnTo>
                  <a:lnTo>
                    <a:pt x="567" y="7"/>
                  </a:lnTo>
                  <a:lnTo>
                    <a:pt x="553" y="4"/>
                  </a:lnTo>
                  <a:lnTo>
                    <a:pt x="538" y="2"/>
                  </a:lnTo>
                  <a:lnTo>
                    <a:pt x="524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494" y="1"/>
                  </a:lnTo>
                  <a:lnTo>
                    <a:pt x="480" y="2"/>
                  </a:lnTo>
                  <a:lnTo>
                    <a:pt x="466" y="4"/>
                  </a:lnTo>
                  <a:lnTo>
                    <a:pt x="452" y="7"/>
                  </a:lnTo>
                  <a:lnTo>
                    <a:pt x="438" y="10"/>
                  </a:lnTo>
                  <a:lnTo>
                    <a:pt x="424" y="16"/>
                  </a:lnTo>
                  <a:lnTo>
                    <a:pt x="411" y="21"/>
                  </a:lnTo>
                  <a:lnTo>
                    <a:pt x="397" y="27"/>
                  </a:lnTo>
                  <a:lnTo>
                    <a:pt x="384" y="34"/>
                  </a:lnTo>
                  <a:lnTo>
                    <a:pt x="372" y="43"/>
                  </a:lnTo>
                  <a:lnTo>
                    <a:pt x="359" y="51"/>
                  </a:lnTo>
                  <a:lnTo>
                    <a:pt x="348" y="60"/>
                  </a:lnTo>
                  <a:lnTo>
                    <a:pt x="336" y="70"/>
                  </a:lnTo>
                  <a:lnTo>
                    <a:pt x="325" y="81"/>
                  </a:lnTo>
                  <a:lnTo>
                    <a:pt x="314" y="93"/>
                  </a:lnTo>
                  <a:lnTo>
                    <a:pt x="304" y="105"/>
                  </a:lnTo>
                  <a:lnTo>
                    <a:pt x="304" y="105"/>
                  </a:lnTo>
                  <a:lnTo>
                    <a:pt x="294" y="118"/>
                  </a:lnTo>
                  <a:lnTo>
                    <a:pt x="285" y="130"/>
                  </a:lnTo>
                  <a:lnTo>
                    <a:pt x="277" y="144"/>
                  </a:lnTo>
                  <a:lnTo>
                    <a:pt x="269" y="158"/>
                  </a:lnTo>
                  <a:lnTo>
                    <a:pt x="262" y="172"/>
                  </a:lnTo>
                  <a:lnTo>
                    <a:pt x="255" y="187"/>
                  </a:lnTo>
                  <a:lnTo>
                    <a:pt x="249" y="202"/>
                  </a:lnTo>
                  <a:lnTo>
                    <a:pt x="244" y="217"/>
                  </a:lnTo>
                  <a:lnTo>
                    <a:pt x="238" y="233"/>
                  </a:lnTo>
                  <a:lnTo>
                    <a:pt x="234" y="250"/>
                  </a:lnTo>
                  <a:lnTo>
                    <a:pt x="231" y="266"/>
                  </a:lnTo>
                  <a:lnTo>
                    <a:pt x="227" y="282"/>
                  </a:lnTo>
                  <a:lnTo>
                    <a:pt x="225" y="299"/>
                  </a:lnTo>
                  <a:lnTo>
                    <a:pt x="223" y="315"/>
                  </a:lnTo>
                  <a:lnTo>
                    <a:pt x="223" y="332"/>
                  </a:lnTo>
                  <a:lnTo>
                    <a:pt x="222" y="349"/>
                  </a:lnTo>
                  <a:lnTo>
                    <a:pt x="222" y="349"/>
                  </a:lnTo>
                  <a:lnTo>
                    <a:pt x="223" y="368"/>
                  </a:lnTo>
                  <a:lnTo>
                    <a:pt x="224" y="386"/>
                  </a:lnTo>
                  <a:lnTo>
                    <a:pt x="225" y="403"/>
                  </a:lnTo>
                  <a:lnTo>
                    <a:pt x="229" y="420"/>
                  </a:lnTo>
                  <a:lnTo>
                    <a:pt x="232" y="437"/>
                  </a:lnTo>
                  <a:lnTo>
                    <a:pt x="235" y="453"/>
                  </a:lnTo>
                  <a:lnTo>
                    <a:pt x="239" y="470"/>
                  </a:lnTo>
                  <a:lnTo>
                    <a:pt x="245" y="486"/>
                  </a:lnTo>
                  <a:lnTo>
                    <a:pt x="251" y="502"/>
                  </a:lnTo>
                  <a:lnTo>
                    <a:pt x="256" y="517"/>
                  </a:lnTo>
                  <a:lnTo>
                    <a:pt x="264" y="531"/>
                  </a:lnTo>
                  <a:lnTo>
                    <a:pt x="271" y="546"/>
                  </a:lnTo>
                  <a:lnTo>
                    <a:pt x="279" y="559"/>
                  </a:lnTo>
                  <a:lnTo>
                    <a:pt x="288" y="573"/>
                  </a:lnTo>
                  <a:lnTo>
                    <a:pt x="297" y="585"/>
                  </a:lnTo>
                  <a:lnTo>
                    <a:pt x="306" y="597"/>
                  </a:lnTo>
                  <a:lnTo>
                    <a:pt x="317" y="609"/>
                  </a:lnTo>
                  <a:lnTo>
                    <a:pt x="326" y="620"/>
                  </a:lnTo>
                  <a:lnTo>
                    <a:pt x="337" y="630"/>
                  </a:lnTo>
                  <a:lnTo>
                    <a:pt x="349" y="640"/>
                  </a:lnTo>
                  <a:lnTo>
                    <a:pt x="361" y="649"/>
                  </a:lnTo>
                  <a:lnTo>
                    <a:pt x="372" y="657"/>
                  </a:lnTo>
                  <a:lnTo>
                    <a:pt x="384" y="665"/>
                  </a:lnTo>
                  <a:lnTo>
                    <a:pt x="397" y="672"/>
                  </a:lnTo>
                  <a:lnTo>
                    <a:pt x="410" y="679"/>
                  </a:lnTo>
                  <a:lnTo>
                    <a:pt x="424" y="684"/>
                  </a:lnTo>
                  <a:lnTo>
                    <a:pt x="437" y="688"/>
                  </a:lnTo>
                  <a:lnTo>
                    <a:pt x="451" y="693"/>
                  </a:lnTo>
                  <a:lnTo>
                    <a:pt x="465" y="696"/>
                  </a:lnTo>
                  <a:lnTo>
                    <a:pt x="480" y="698"/>
                  </a:lnTo>
                  <a:lnTo>
                    <a:pt x="494" y="699"/>
                  </a:lnTo>
                  <a:lnTo>
                    <a:pt x="509" y="700"/>
                  </a:lnTo>
                  <a:lnTo>
                    <a:pt x="509" y="700"/>
                  </a:lnTo>
                  <a:close/>
                  <a:moveTo>
                    <a:pt x="509" y="64"/>
                  </a:moveTo>
                  <a:lnTo>
                    <a:pt x="509" y="64"/>
                  </a:lnTo>
                  <a:lnTo>
                    <a:pt x="520" y="64"/>
                  </a:lnTo>
                  <a:lnTo>
                    <a:pt x="531" y="65"/>
                  </a:lnTo>
                  <a:lnTo>
                    <a:pt x="543" y="67"/>
                  </a:lnTo>
                  <a:lnTo>
                    <a:pt x="554" y="69"/>
                  </a:lnTo>
                  <a:lnTo>
                    <a:pt x="564" y="73"/>
                  </a:lnTo>
                  <a:lnTo>
                    <a:pt x="575" y="77"/>
                  </a:lnTo>
                  <a:lnTo>
                    <a:pt x="585" y="81"/>
                  </a:lnTo>
                  <a:lnTo>
                    <a:pt x="596" y="87"/>
                  </a:lnTo>
                  <a:lnTo>
                    <a:pt x="615" y="98"/>
                  </a:lnTo>
                  <a:lnTo>
                    <a:pt x="633" y="112"/>
                  </a:lnTo>
                  <a:lnTo>
                    <a:pt x="650" y="129"/>
                  </a:lnTo>
                  <a:lnTo>
                    <a:pt x="666" y="148"/>
                  </a:lnTo>
                  <a:lnTo>
                    <a:pt x="680" y="168"/>
                  </a:lnTo>
                  <a:lnTo>
                    <a:pt x="693" y="190"/>
                  </a:lnTo>
                  <a:lnTo>
                    <a:pt x="704" y="213"/>
                  </a:lnTo>
                  <a:lnTo>
                    <a:pt x="714" y="239"/>
                  </a:lnTo>
                  <a:lnTo>
                    <a:pt x="721" y="265"/>
                  </a:lnTo>
                  <a:lnTo>
                    <a:pt x="726" y="293"/>
                  </a:lnTo>
                  <a:lnTo>
                    <a:pt x="730" y="320"/>
                  </a:lnTo>
                  <a:lnTo>
                    <a:pt x="731" y="349"/>
                  </a:lnTo>
                  <a:lnTo>
                    <a:pt x="731" y="349"/>
                  </a:lnTo>
                  <a:lnTo>
                    <a:pt x="730" y="379"/>
                  </a:lnTo>
                  <a:lnTo>
                    <a:pt x="726" y="407"/>
                  </a:lnTo>
                  <a:lnTo>
                    <a:pt x="721" y="435"/>
                  </a:lnTo>
                  <a:lnTo>
                    <a:pt x="714" y="461"/>
                  </a:lnTo>
                  <a:lnTo>
                    <a:pt x="704" y="486"/>
                  </a:lnTo>
                  <a:lnTo>
                    <a:pt x="693" y="509"/>
                  </a:lnTo>
                  <a:lnTo>
                    <a:pt x="680" y="532"/>
                  </a:lnTo>
                  <a:lnTo>
                    <a:pt x="666" y="552"/>
                  </a:lnTo>
                  <a:lnTo>
                    <a:pt x="650" y="570"/>
                  </a:lnTo>
                  <a:lnTo>
                    <a:pt x="633" y="588"/>
                  </a:lnTo>
                  <a:lnTo>
                    <a:pt x="615" y="602"/>
                  </a:lnTo>
                  <a:lnTo>
                    <a:pt x="596" y="613"/>
                  </a:lnTo>
                  <a:lnTo>
                    <a:pt x="585" y="619"/>
                  </a:lnTo>
                  <a:lnTo>
                    <a:pt x="575" y="623"/>
                  </a:lnTo>
                  <a:lnTo>
                    <a:pt x="564" y="627"/>
                  </a:lnTo>
                  <a:lnTo>
                    <a:pt x="554" y="630"/>
                  </a:lnTo>
                  <a:lnTo>
                    <a:pt x="543" y="633"/>
                  </a:lnTo>
                  <a:lnTo>
                    <a:pt x="531" y="635"/>
                  </a:lnTo>
                  <a:lnTo>
                    <a:pt x="520" y="636"/>
                  </a:lnTo>
                  <a:lnTo>
                    <a:pt x="509" y="636"/>
                  </a:lnTo>
                  <a:lnTo>
                    <a:pt x="509" y="636"/>
                  </a:lnTo>
                  <a:lnTo>
                    <a:pt x="497" y="636"/>
                  </a:lnTo>
                  <a:lnTo>
                    <a:pt x="486" y="635"/>
                  </a:lnTo>
                  <a:lnTo>
                    <a:pt x="474" y="633"/>
                  </a:lnTo>
                  <a:lnTo>
                    <a:pt x="464" y="630"/>
                  </a:lnTo>
                  <a:lnTo>
                    <a:pt x="453" y="627"/>
                  </a:lnTo>
                  <a:lnTo>
                    <a:pt x="442" y="623"/>
                  </a:lnTo>
                  <a:lnTo>
                    <a:pt x="432" y="619"/>
                  </a:lnTo>
                  <a:lnTo>
                    <a:pt x="422" y="613"/>
                  </a:lnTo>
                  <a:lnTo>
                    <a:pt x="402" y="602"/>
                  </a:lnTo>
                  <a:lnTo>
                    <a:pt x="384" y="588"/>
                  </a:lnTo>
                  <a:lnTo>
                    <a:pt x="367" y="570"/>
                  </a:lnTo>
                  <a:lnTo>
                    <a:pt x="351" y="552"/>
                  </a:lnTo>
                  <a:lnTo>
                    <a:pt x="337" y="532"/>
                  </a:lnTo>
                  <a:lnTo>
                    <a:pt x="324" y="509"/>
                  </a:lnTo>
                  <a:lnTo>
                    <a:pt x="313" y="486"/>
                  </a:lnTo>
                  <a:lnTo>
                    <a:pt x="304" y="461"/>
                  </a:lnTo>
                  <a:lnTo>
                    <a:pt x="296" y="435"/>
                  </a:lnTo>
                  <a:lnTo>
                    <a:pt x="291" y="407"/>
                  </a:lnTo>
                  <a:lnTo>
                    <a:pt x="288" y="379"/>
                  </a:lnTo>
                  <a:lnTo>
                    <a:pt x="285" y="349"/>
                  </a:lnTo>
                  <a:lnTo>
                    <a:pt x="285" y="349"/>
                  </a:lnTo>
                  <a:lnTo>
                    <a:pt x="288" y="320"/>
                  </a:lnTo>
                  <a:lnTo>
                    <a:pt x="291" y="293"/>
                  </a:lnTo>
                  <a:lnTo>
                    <a:pt x="296" y="265"/>
                  </a:lnTo>
                  <a:lnTo>
                    <a:pt x="304" y="239"/>
                  </a:lnTo>
                  <a:lnTo>
                    <a:pt x="313" y="213"/>
                  </a:lnTo>
                  <a:lnTo>
                    <a:pt x="324" y="190"/>
                  </a:lnTo>
                  <a:lnTo>
                    <a:pt x="337" y="168"/>
                  </a:lnTo>
                  <a:lnTo>
                    <a:pt x="351" y="148"/>
                  </a:lnTo>
                  <a:lnTo>
                    <a:pt x="367" y="129"/>
                  </a:lnTo>
                  <a:lnTo>
                    <a:pt x="384" y="112"/>
                  </a:lnTo>
                  <a:lnTo>
                    <a:pt x="402" y="98"/>
                  </a:lnTo>
                  <a:lnTo>
                    <a:pt x="422" y="87"/>
                  </a:lnTo>
                  <a:lnTo>
                    <a:pt x="432" y="81"/>
                  </a:lnTo>
                  <a:lnTo>
                    <a:pt x="442" y="77"/>
                  </a:lnTo>
                  <a:lnTo>
                    <a:pt x="453" y="73"/>
                  </a:lnTo>
                  <a:lnTo>
                    <a:pt x="464" y="69"/>
                  </a:lnTo>
                  <a:lnTo>
                    <a:pt x="474" y="67"/>
                  </a:lnTo>
                  <a:lnTo>
                    <a:pt x="486" y="65"/>
                  </a:lnTo>
                  <a:lnTo>
                    <a:pt x="497" y="64"/>
                  </a:lnTo>
                  <a:lnTo>
                    <a:pt x="509" y="64"/>
                  </a:lnTo>
                  <a:lnTo>
                    <a:pt x="509" y="64"/>
                  </a:lnTo>
                  <a:close/>
                  <a:moveTo>
                    <a:pt x="731" y="636"/>
                  </a:moveTo>
                  <a:lnTo>
                    <a:pt x="731" y="636"/>
                  </a:lnTo>
                  <a:lnTo>
                    <a:pt x="725" y="637"/>
                  </a:lnTo>
                  <a:lnTo>
                    <a:pt x="719" y="639"/>
                  </a:lnTo>
                  <a:lnTo>
                    <a:pt x="714" y="641"/>
                  </a:lnTo>
                  <a:lnTo>
                    <a:pt x="709" y="645"/>
                  </a:lnTo>
                  <a:lnTo>
                    <a:pt x="705" y="650"/>
                  </a:lnTo>
                  <a:lnTo>
                    <a:pt x="702" y="655"/>
                  </a:lnTo>
                  <a:lnTo>
                    <a:pt x="700" y="662"/>
                  </a:lnTo>
                  <a:lnTo>
                    <a:pt x="700" y="668"/>
                  </a:lnTo>
                  <a:lnTo>
                    <a:pt x="700" y="668"/>
                  </a:lnTo>
                  <a:lnTo>
                    <a:pt x="700" y="674"/>
                  </a:lnTo>
                  <a:lnTo>
                    <a:pt x="702" y="680"/>
                  </a:lnTo>
                  <a:lnTo>
                    <a:pt x="705" y="685"/>
                  </a:lnTo>
                  <a:lnTo>
                    <a:pt x="709" y="691"/>
                  </a:lnTo>
                  <a:lnTo>
                    <a:pt x="714" y="694"/>
                  </a:lnTo>
                  <a:lnTo>
                    <a:pt x="719" y="697"/>
                  </a:lnTo>
                  <a:lnTo>
                    <a:pt x="725" y="699"/>
                  </a:lnTo>
                  <a:lnTo>
                    <a:pt x="731" y="700"/>
                  </a:lnTo>
                  <a:lnTo>
                    <a:pt x="731" y="700"/>
                  </a:lnTo>
                  <a:lnTo>
                    <a:pt x="754" y="701"/>
                  </a:lnTo>
                  <a:lnTo>
                    <a:pt x="776" y="705"/>
                  </a:lnTo>
                  <a:lnTo>
                    <a:pt x="797" y="710"/>
                  </a:lnTo>
                  <a:lnTo>
                    <a:pt x="818" y="717"/>
                  </a:lnTo>
                  <a:lnTo>
                    <a:pt x="837" y="727"/>
                  </a:lnTo>
                  <a:lnTo>
                    <a:pt x="855" y="738"/>
                  </a:lnTo>
                  <a:lnTo>
                    <a:pt x="872" y="751"/>
                  </a:lnTo>
                  <a:lnTo>
                    <a:pt x="888" y="765"/>
                  </a:lnTo>
                  <a:lnTo>
                    <a:pt x="903" y="781"/>
                  </a:lnTo>
                  <a:lnTo>
                    <a:pt x="915" y="798"/>
                  </a:lnTo>
                  <a:lnTo>
                    <a:pt x="927" y="816"/>
                  </a:lnTo>
                  <a:lnTo>
                    <a:pt x="937" y="835"/>
                  </a:lnTo>
                  <a:lnTo>
                    <a:pt x="944" y="856"/>
                  </a:lnTo>
                  <a:lnTo>
                    <a:pt x="950" y="877"/>
                  </a:lnTo>
                  <a:lnTo>
                    <a:pt x="953" y="900"/>
                  </a:lnTo>
                  <a:lnTo>
                    <a:pt x="954" y="922"/>
                  </a:lnTo>
                  <a:lnTo>
                    <a:pt x="954" y="922"/>
                  </a:lnTo>
                  <a:lnTo>
                    <a:pt x="953" y="929"/>
                  </a:lnTo>
                  <a:lnTo>
                    <a:pt x="952" y="935"/>
                  </a:lnTo>
                  <a:lnTo>
                    <a:pt x="949" y="941"/>
                  </a:lnTo>
                  <a:lnTo>
                    <a:pt x="944" y="945"/>
                  </a:lnTo>
                  <a:lnTo>
                    <a:pt x="940" y="949"/>
                  </a:lnTo>
                  <a:lnTo>
                    <a:pt x="935" y="951"/>
                  </a:lnTo>
                  <a:lnTo>
                    <a:pt x="928" y="953"/>
                  </a:lnTo>
                  <a:lnTo>
                    <a:pt x="922" y="954"/>
                  </a:lnTo>
                  <a:lnTo>
                    <a:pt x="96" y="954"/>
                  </a:lnTo>
                  <a:lnTo>
                    <a:pt x="96" y="954"/>
                  </a:lnTo>
                  <a:lnTo>
                    <a:pt x="89" y="953"/>
                  </a:lnTo>
                  <a:lnTo>
                    <a:pt x="83" y="951"/>
                  </a:lnTo>
                  <a:lnTo>
                    <a:pt x="77" y="949"/>
                  </a:lnTo>
                  <a:lnTo>
                    <a:pt x="73" y="945"/>
                  </a:lnTo>
                  <a:lnTo>
                    <a:pt x="69" y="941"/>
                  </a:lnTo>
                  <a:lnTo>
                    <a:pt x="65" y="935"/>
                  </a:lnTo>
                  <a:lnTo>
                    <a:pt x="64" y="929"/>
                  </a:lnTo>
                  <a:lnTo>
                    <a:pt x="63" y="922"/>
                  </a:lnTo>
                  <a:lnTo>
                    <a:pt x="63" y="922"/>
                  </a:lnTo>
                  <a:lnTo>
                    <a:pt x="64" y="900"/>
                  </a:lnTo>
                  <a:lnTo>
                    <a:pt x="68" y="877"/>
                  </a:lnTo>
                  <a:lnTo>
                    <a:pt x="73" y="856"/>
                  </a:lnTo>
                  <a:lnTo>
                    <a:pt x="81" y="835"/>
                  </a:lnTo>
                  <a:lnTo>
                    <a:pt x="90" y="816"/>
                  </a:lnTo>
                  <a:lnTo>
                    <a:pt x="101" y="798"/>
                  </a:lnTo>
                  <a:lnTo>
                    <a:pt x="114" y="781"/>
                  </a:lnTo>
                  <a:lnTo>
                    <a:pt x="129" y="765"/>
                  </a:lnTo>
                  <a:lnTo>
                    <a:pt x="145" y="751"/>
                  </a:lnTo>
                  <a:lnTo>
                    <a:pt x="162" y="738"/>
                  </a:lnTo>
                  <a:lnTo>
                    <a:pt x="180" y="727"/>
                  </a:lnTo>
                  <a:lnTo>
                    <a:pt x="200" y="717"/>
                  </a:lnTo>
                  <a:lnTo>
                    <a:pt x="220" y="710"/>
                  </a:lnTo>
                  <a:lnTo>
                    <a:pt x="241" y="705"/>
                  </a:lnTo>
                  <a:lnTo>
                    <a:pt x="263" y="701"/>
                  </a:lnTo>
                  <a:lnTo>
                    <a:pt x="285" y="700"/>
                  </a:lnTo>
                  <a:lnTo>
                    <a:pt x="285" y="700"/>
                  </a:lnTo>
                  <a:lnTo>
                    <a:pt x="292" y="699"/>
                  </a:lnTo>
                  <a:lnTo>
                    <a:pt x="298" y="697"/>
                  </a:lnTo>
                  <a:lnTo>
                    <a:pt x="304" y="694"/>
                  </a:lnTo>
                  <a:lnTo>
                    <a:pt x="308" y="691"/>
                  </a:lnTo>
                  <a:lnTo>
                    <a:pt x="312" y="685"/>
                  </a:lnTo>
                  <a:lnTo>
                    <a:pt x="315" y="680"/>
                  </a:lnTo>
                  <a:lnTo>
                    <a:pt x="318" y="674"/>
                  </a:lnTo>
                  <a:lnTo>
                    <a:pt x="318" y="668"/>
                  </a:lnTo>
                  <a:lnTo>
                    <a:pt x="318" y="668"/>
                  </a:lnTo>
                  <a:lnTo>
                    <a:pt x="318" y="662"/>
                  </a:lnTo>
                  <a:lnTo>
                    <a:pt x="315" y="655"/>
                  </a:lnTo>
                  <a:lnTo>
                    <a:pt x="312" y="650"/>
                  </a:lnTo>
                  <a:lnTo>
                    <a:pt x="308" y="645"/>
                  </a:lnTo>
                  <a:lnTo>
                    <a:pt x="304" y="641"/>
                  </a:lnTo>
                  <a:lnTo>
                    <a:pt x="298" y="639"/>
                  </a:lnTo>
                  <a:lnTo>
                    <a:pt x="292" y="637"/>
                  </a:lnTo>
                  <a:lnTo>
                    <a:pt x="285" y="636"/>
                  </a:lnTo>
                  <a:lnTo>
                    <a:pt x="285" y="636"/>
                  </a:lnTo>
                  <a:lnTo>
                    <a:pt x="271" y="637"/>
                  </a:lnTo>
                  <a:lnTo>
                    <a:pt x="256" y="638"/>
                  </a:lnTo>
                  <a:lnTo>
                    <a:pt x="243" y="639"/>
                  </a:lnTo>
                  <a:lnTo>
                    <a:pt x="229" y="642"/>
                  </a:lnTo>
                  <a:lnTo>
                    <a:pt x="215" y="645"/>
                  </a:lnTo>
                  <a:lnTo>
                    <a:pt x="201" y="649"/>
                  </a:lnTo>
                  <a:lnTo>
                    <a:pt x="188" y="653"/>
                  </a:lnTo>
                  <a:lnTo>
                    <a:pt x="175" y="658"/>
                  </a:lnTo>
                  <a:lnTo>
                    <a:pt x="162" y="665"/>
                  </a:lnTo>
                  <a:lnTo>
                    <a:pt x="149" y="670"/>
                  </a:lnTo>
                  <a:lnTo>
                    <a:pt x="137" y="678"/>
                  </a:lnTo>
                  <a:lnTo>
                    <a:pt x="126" y="685"/>
                  </a:lnTo>
                  <a:lnTo>
                    <a:pt x="115" y="693"/>
                  </a:lnTo>
                  <a:lnTo>
                    <a:pt x="104" y="701"/>
                  </a:lnTo>
                  <a:lnTo>
                    <a:pt x="93" y="711"/>
                  </a:lnTo>
                  <a:lnTo>
                    <a:pt x="84" y="720"/>
                  </a:lnTo>
                  <a:lnTo>
                    <a:pt x="74" y="730"/>
                  </a:lnTo>
                  <a:lnTo>
                    <a:pt x="65" y="740"/>
                  </a:lnTo>
                  <a:lnTo>
                    <a:pt x="57" y="751"/>
                  </a:lnTo>
                  <a:lnTo>
                    <a:pt x="48" y="762"/>
                  </a:lnTo>
                  <a:lnTo>
                    <a:pt x="41" y="774"/>
                  </a:lnTo>
                  <a:lnTo>
                    <a:pt x="34" y="786"/>
                  </a:lnTo>
                  <a:lnTo>
                    <a:pt x="28" y="798"/>
                  </a:lnTo>
                  <a:lnTo>
                    <a:pt x="23" y="811"/>
                  </a:lnTo>
                  <a:lnTo>
                    <a:pt x="17" y="824"/>
                  </a:lnTo>
                  <a:lnTo>
                    <a:pt x="13" y="838"/>
                  </a:lnTo>
                  <a:lnTo>
                    <a:pt x="9" y="850"/>
                  </a:lnTo>
                  <a:lnTo>
                    <a:pt x="5" y="864"/>
                  </a:lnTo>
                  <a:lnTo>
                    <a:pt x="3" y="878"/>
                  </a:lnTo>
                  <a:lnTo>
                    <a:pt x="1" y="893"/>
                  </a:lnTo>
                  <a:lnTo>
                    <a:pt x="0" y="907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32"/>
                  </a:lnTo>
                  <a:lnTo>
                    <a:pt x="2" y="942"/>
                  </a:lnTo>
                  <a:lnTo>
                    <a:pt x="4" y="950"/>
                  </a:lnTo>
                  <a:lnTo>
                    <a:pt x="8" y="960"/>
                  </a:lnTo>
                  <a:lnTo>
                    <a:pt x="11" y="967"/>
                  </a:lnTo>
                  <a:lnTo>
                    <a:pt x="16" y="976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4" y="996"/>
                  </a:lnTo>
                  <a:lnTo>
                    <a:pt x="42" y="1002"/>
                  </a:lnTo>
                  <a:lnTo>
                    <a:pt x="49" y="1006"/>
                  </a:lnTo>
                  <a:lnTo>
                    <a:pt x="58" y="1010"/>
                  </a:lnTo>
                  <a:lnTo>
                    <a:pt x="67" y="1014"/>
                  </a:lnTo>
                  <a:lnTo>
                    <a:pt x="76" y="1016"/>
                  </a:lnTo>
                  <a:lnTo>
                    <a:pt x="86" y="1017"/>
                  </a:lnTo>
                  <a:lnTo>
                    <a:pt x="96" y="1018"/>
                  </a:lnTo>
                  <a:lnTo>
                    <a:pt x="922" y="1018"/>
                  </a:lnTo>
                  <a:lnTo>
                    <a:pt x="922" y="1018"/>
                  </a:lnTo>
                  <a:lnTo>
                    <a:pt x="931" y="1017"/>
                  </a:lnTo>
                  <a:lnTo>
                    <a:pt x="941" y="1016"/>
                  </a:lnTo>
                  <a:lnTo>
                    <a:pt x="951" y="1014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2"/>
                  </a:lnTo>
                  <a:lnTo>
                    <a:pt x="983" y="996"/>
                  </a:lnTo>
                  <a:lnTo>
                    <a:pt x="989" y="990"/>
                  </a:lnTo>
                  <a:lnTo>
                    <a:pt x="996" y="983"/>
                  </a:lnTo>
                  <a:lnTo>
                    <a:pt x="1001" y="976"/>
                  </a:lnTo>
                  <a:lnTo>
                    <a:pt x="1006" y="967"/>
                  </a:lnTo>
                  <a:lnTo>
                    <a:pt x="1010" y="960"/>
                  </a:lnTo>
                  <a:lnTo>
                    <a:pt x="1013" y="950"/>
                  </a:lnTo>
                  <a:lnTo>
                    <a:pt x="1015" y="942"/>
                  </a:lnTo>
                  <a:lnTo>
                    <a:pt x="1017" y="932"/>
                  </a:lnTo>
                  <a:lnTo>
                    <a:pt x="1017" y="922"/>
                  </a:lnTo>
                  <a:lnTo>
                    <a:pt x="1017" y="922"/>
                  </a:lnTo>
                  <a:lnTo>
                    <a:pt x="1017" y="907"/>
                  </a:lnTo>
                  <a:lnTo>
                    <a:pt x="1016" y="893"/>
                  </a:lnTo>
                  <a:lnTo>
                    <a:pt x="1014" y="878"/>
                  </a:lnTo>
                  <a:lnTo>
                    <a:pt x="1012" y="864"/>
                  </a:lnTo>
                  <a:lnTo>
                    <a:pt x="1009" y="850"/>
                  </a:lnTo>
                  <a:lnTo>
                    <a:pt x="1004" y="838"/>
                  </a:lnTo>
                  <a:lnTo>
                    <a:pt x="1000" y="824"/>
                  </a:lnTo>
                  <a:lnTo>
                    <a:pt x="995" y="811"/>
                  </a:lnTo>
                  <a:lnTo>
                    <a:pt x="989" y="798"/>
                  </a:lnTo>
                  <a:lnTo>
                    <a:pt x="983" y="786"/>
                  </a:lnTo>
                  <a:lnTo>
                    <a:pt x="976" y="774"/>
                  </a:lnTo>
                  <a:lnTo>
                    <a:pt x="969" y="762"/>
                  </a:lnTo>
                  <a:lnTo>
                    <a:pt x="960" y="751"/>
                  </a:lnTo>
                  <a:lnTo>
                    <a:pt x="952" y="740"/>
                  </a:lnTo>
                  <a:lnTo>
                    <a:pt x="943" y="730"/>
                  </a:lnTo>
                  <a:lnTo>
                    <a:pt x="933" y="720"/>
                  </a:lnTo>
                  <a:lnTo>
                    <a:pt x="924" y="711"/>
                  </a:lnTo>
                  <a:lnTo>
                    <a:pt x="913" y="701"/>
                  </a:lnTo>
                  <a:lnTo>
                    <a:pt x="902" y="693"/>
                  </a:lnTo>
                  <a:lnTo>
                    <a:pt x="892" y="685"/>
                  </a:lnTo>
                  <a:lnTo>
                    <a:pt x="880" y="678"/>
                  </a:lnTo>
                  <a:lnTo>
                    <a:pt x="868" y="670"/>
                  </a:lnTo>
                  <a:lnTo>
                    <a:pt x="855" y="665"/>
                  </a:lnTo>
                  <a:lnTo>
                    <a:pt x="842" y="658"/>
                  </a:lnTo>
                  <a:lnTo>
                    <a:pt x="829" y="653"/>
                  </a:lnTo>
                  <a:lnTo>
                    <a:pt x="817" y="649"/>
                  </a:lnTo>
                  <a:lnTo>
                    <a:pt x="803" y="645"/>
                  </a:lnTo>
                  <a:lnTo>
                    <a:pt x="789" y="642"/>
                  </a:lnTo>
                  <a:lnTo>
                    <a:pt x="775" y="639"/>
                  </a:lnTo>
                  <a:lnTo>
                    <a:pt x="761" y="638"/>
                  </a:lnTo>
                  <a:lnTo>
                    <a:pt x="746" y="637"/>
                  </a:lnTo>
                  <a:lnTo>
                    <a:pt x="731" y="636"/>
                  </a:lnTo>
                  <a:lnTo>
                    <a:pt x="731" y="636"/>
                  </a:lnTo>
                  <a:close/>
                </a:path>
              </a:pathLst>
            </a:custGeom>
            <a:solidFill>
              <a:srgbClr val="2C35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33197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需求定位，完成</a:t>
            </a:r>
            <a:r>
              <a:rPr lang="en-US" altLang="zh-CN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vision</a:t>
            </a:r>
            <a:r>
              <a:rPr lang="zh-CN" altLang="en-US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文档</a:t>
            </a:r>
            <a:endParaRPr lang="zh-CN" altLang="en-US" sz="2000" b="1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>
              <a:lnSpc>
                <a:spcPct val="150000"/>
              </a:lnSpc>
            </a:pPr>
            <a:endParaRPr lang="zh-CN" altLang="en-US" sz="2000" b="1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Freeform 655">
            <a:hlinkClick r:id="rId1" tooltip="" action="ppaction://hlinksldjump"/>
          </p:cNvPr>
          <p:cNvSpPr/>
          <p:nvPr/>
        </p:nvSpPr>
        <p:spPr bwMode="auto">
          <a:xfrm>
            <a:off x="2066949" y="2517075"/>
            <a:ext cx="9140825" cy="2476500"/>
          </a:xfrm>
          <a:custGeom>
            <a:avLst/>
            <a:gdLst>
              <a:gd name="T0" fmla="*/ 2880 w 2880"/>
              <a:gd name="T1" fmla="*/ 780 h 780"/>
              <a:gd name="T2" fmla="*/ 374 w 2880"/>
              <a:gd name="T3" fmla="*/ 780 h 780"/>
              <a:gd name="T4" fmla="*/ 154 w 2880"/>
              <a:gd name="T5" fmla="*/ 560 h 780"/>
              <a:gd name="T6" fmla="*/ 374 w 2880"/>
              <a:gd name="T7" fmla="*/ 340 h 780"/>
              <a:gd name="T8" fmla="*/ 2506 w 2880"/>
              <a:gd name="T9" fmla="*/ 340 h 780"/>
              <a:gd name="T10" fmla="*/ 2626 w 2880"/>
              <a:gd name="T11" fmla="*/ 220 h 780"/>
              <a:gd name="T12" fmla="*/ 2506 w 2880"/>
              <a:gd name="T13" fmla="*/ 100 h 780"/>
              <a:gd name="T14" fmla="*/ 0 w 2880"/>
              <a:gd name="T15" fmla="*/ 100 h 780"/>
              <a:gd name="T16" fmla="*/ 0 w 2880"/>
              <a:gd name="T17" fmla="*/ 0 h 780"/>
              <a:gd name="T18" fmla="*/ 2506 w 2880"/>
              <a:gd name="T19" fmla="*/ 0 h 780"/>
              <a:gd name="T20" fmla="*/ 2726 w 2880"/>
              <a:gd name="T21" fmla="*/ 220 h 780"/>
              <a:gd name="T22" fmla="*/ 2506 w 2880"/>
              <a:gd name="T23" fmla="*/ 440 h 780"/>
              <a:gd name="T24" fmla="*/ 374 w 2880"/>
              <a:gd name="T25" fmla="*/ 440 h 780"/>
              <a:gd name="T26" fmla="*/ 254 w 2880"/>
              <a:gd name="T27" fmla="*/ 560 h 780"/>
              <a:gd name="T28" fmla="*/ 374 w 2880"/>
              <a:gd name="T29" fmla="*/ 680 h 780"/>
              <a:gd name="T30" fmla="*/ 2880 w 2880"/>
              <a:gd name="T31" fmla="*/ 680 h 780"/>
              <a:gd name="T32" fmla="*/ 2880 w 2880"/>
              <a:gd name="T33" fmla="*/ 78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0" h="780">
                <a:moveTo>
                  <a:pt x="2880" y="780"/>
                </a:moveTo>
                <a:cubicBezTo>
                  <a:pt x="374" y="780"/>
                  <a:pt x="374" y="780"/>
                  <a:pt x="374" y="780"/>
                </a:cubicBezTo>
                <a:cubicBezTo>
                  <a:pt x="253" y="780"/>
                  <a:pt x="154" y="682"/>
                  <a:pt x="154" y="560"/>
                </a:cubicBezTo>
                <a:cubicBezTo>
                  <a:pt x="154" y="439"/>
                  <a:pt x="253" y="340"/>
                  <a:pt x="374" y="340"/>
                </a:cubicBezTo>
                <a:cubicBezTo>
                  <a:pt x="2506" y="340"/>
                  <a:pt x="2506" y="340"/>
                  <a:pt x="2506" y="340"/>
                </a:cubicBezTo>
                <a:cubicBezTo>
                  <a:pt x="2572" y="340"/>
                  <a:pt x="2626" y="286"/>
                  <a:pt x="2626" y="220"/>
                </a:cubicBezTo>
                <a:cubicBezTo>
                  <a:pt x="2626" y="154"/>
                  <a:pt x="2572" y="100"/>
                  <a:pt x="2506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0"/>
                  <a:pt x="0" y="0"/>
                  <a:pt x="0" y="0"/>
                </a:cubicBezTo>
                <a:cubicBezTo>
                  <a:pt x="2506" y="0"/>
                  <a:pt x="2506" y="0"/>
                  <a:pt x="2506" y="0"/>
                </a:cubicBezTo>
                <a:cubicBezTo>
                  <a:pt x="2627" y="0"/>
                  <a:pt x="2726" y="99"/>
                  <a:pt x="2726" y="220"/>
                </a:cubicBezTo>
                <a:cubicBezTo>
                  <a:pt x="2726" y="341"/>
                  <a:pt x="2627" y="440"/>
                  <a:pt x="2506" y="440"/>
                </a:cubicBezTo>
                <a:cubicBezTo>
                  <a:pt x="374" y="440"/>
                  <a:pt x="374" y="440"/>
                  <a:pt x="374" y="440"/>
                </a:cubicBezTo>
                <a:cubicBezTo>
                  <a:pt x="308" y="440"/>
                  <a:pt x="254" y="494"/>
                  <a:pt x="254" y="560"/>
                </a:cubicBezTo>
                <a:cubicBezTo>
                  <a:pt x="254" y="626"/>
                  <a:pt x="308" y="680"/>
                  <a:pt x="374" y="680"/>
                </a:cubicBezTo>
                <a:cubicBezTo>
                  <a:pt x="2880" y="680"/>
                  <a:pt x="2880" y="680"/>
                  <a:pt x="2880" y="680"/>
                </a:cubicBezTo>
                <a:cubicBezTo>
                  <a:pt x="2880" y="780"/>
                  <a:pt x="2880" y="780"/>
                  <a:pt x="2880" y="780"/>
                </a:cubicBezTo>
              </a:path>
            </a:pathLst>
          </a:cu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Freeform 689">
            <a:hlinkClick r:id="rId1" tooltip="" action="ppaction://hlinksldjump"/>
          </p:cNvPr>
          <p:cNvSpPr/>
          <p:nvPr/>
        </p:nvSpPr>
        <p:spPr bwMode="auto">
          <a:xfrm>
            <a:off x="2066948" y="2675825"/>
            <a:ext cx="8953500" cy="2159000"/>
          </a:xfrm>
          <a:custGeom>
            <a:avLst/>
            <a:gdLst>
              <a:gd name="T0" fmla="*/ 0 w 2821"/>
              <a:gd name="T1" fmla="*/ 0 h 680"/>
              <a:gd name="T2" fmla="*/ 2506 w 2821"/>
              <a:gd name="T3" fmla="*/ 0 h 680"/>
              <a:gd name="T4" fmla="*/ 2676 w 2821"/>
              <a:gd name="T5" fmla="*/ 170 h 680"/>
              <a:gd name="T6" fmla="*/ 2506 w 2821"/>
              <a:gd name="T7" fmla="*/ 340 h 680"/>
              <a:gd name="T8" fmla="*/ 374 w 2821"/>
              <a:gd name="T9" fmla="*/ 340 h 680"/>
              <a:gd name="T10" fmla="*/ 204 w 2821"/>
              <a:gd name="T11" fmla="*/ 510 h 680"/>
              <a:gd name="T12" fmla="*/ 374 w 2821"/>
              <a:gd name="T13" fmla="*/ 680 h 680"/>
              <a:gd name="T14" fmla="*/ 2821 w 2821"/>
              <a:gd name="T1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21" h="680">
                <a:moveTo>
                  <a:pt x="0" y="0"/>
                </a:moveTo>
                <a:cubicBezTo>
                  <a:pt x="2506" y="0"/>
                  <a:pt x="2506" y="0"/>
                  <a:pt x="2506" y="0"/>
                </a:cubicBezTo>
                <a:cubicBezTo>
                  <a:pt x="2600" y="0"/>
                  <a:pt x="2676" y="76"/>
                  <a:pt x="2676" y="170"/>
                </a:cubicBezTo>
                <a:cubicBezTo>
                  <a:pt x="2676" y="264"/>
                  <a:pt x="2600" y="340"/>
                  <a:pt x="2506" y="340"/>
                </a:cubicBezTo>
                <a:cubicBezTo>
                  <a:pt x="374" y="340"/>
                  <a:pt x="374" y="340"/>
                  <a:pt x="374" y="340"/>
                </a:cubicBezTo>
                <a:cubicBezTo>
                  <a:pt x="280" y="340"/>
                  <a:pt x="204" y="416"/>
                  <a:pt x="204" y="510"/>
                </a:cubicBezTo>
                <a:cubicBezTo>
                  <a:pt x="204" y="604"/>
                  <a:pt x="280" y="680"/>
                  <a:pt x="374" y="680"/>
                </a:cubicBezTo>
                <a:cubicBezTo>
                  <a:pt x="2821" y="680"/>
                  <a:pt x="2821" y="680"/>
                  <a:pt x="2821" y="680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Rectangle 660"/>
          <p:cNvSpPr>
            <a:spLocks noChangeArrowheads="1"/>
          </p:cNvSpPr>
          <p:nvPr/>
        </p:nvSpPr>
        <p:spPr bwMode="auto">
          <a:xfrm>
            <a:off x="5037161" y="3485450"/>
            <a:ext cx="3200400" cy="53975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3225" y="3620089"/>
            <a:ext cx="2448272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vision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文档</a:t>
            </a:r>
            <a:endParaRPr lang="zh-CN" altLang="en-US" sz="20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0" name="Freeform 661"/>
          <p:cNvSpPr>
            <a:spLocks noEditPoints="1"/>
          </p:cNvSpPr>
          <p:nvPr/>
        </p:nvSpPr>
        <p:spPr bwMode="auto">
          <a:xfrm>
            <a:off x="5249886" y="3545775"/>
            <a:ext cx="254000" cy="196850"/>
          </a:xfrm>
          <a:custGeom>
            <a:avLst/>
            <a:gdLst>
              <a:gd name="T0" fmla="*/ 26 w 80"/>
              <a:gd name="T1" fmla="*/ 0 h 62"/>
              <a:gd name="T2" fmla="*/ 11 w 80"/>
              <a:gd name="T3" fmla="*/ 9 h 62"/>
              <a:gd name="T4" fmla="*/ 3 w 80"/>
              <a:gd name="T5" fmla="*/ 22 h 62"/>
              <a:gd name="T6" fmla="*/ 0 w 80"/>
              <a:gd name="T7" fmla="*/ 41 h 62"/>
              <a:gd name="T8" fmla="*/ 0 w 80"/>
              <a:gd name="T9" fmla="*/ 62 h 62"/>
              <a:gd name="T10" fmla="*/ 29 w 80"/>
              <a:gd name="T11" fmla="*/ 62 h 62"/>
              <a:gd name="T12" fmla="*/ 29 w 80"/>
              <a:gd name="T13" fmla="*/ 33 h 62"/>
              <a:gd name="T14" fmla="*/ 15 w 80"/>
              <a:gd name="T15" fmla="*/ 33 h 62"/>
              <a:gd name="T16" fmla="*/ 19 w 80"/>
              <a:gd name="T17" fmla="*/ 20 h 62"/>
              <a:gd name="T18" fmla="*/ 32 w 80"/>
              <a:gd name="T19" fmla="*/ 12 h 62"/>
              <a:gd name="T20" fmla="*/ 26 w 80"/>
              <a:gd name="T21" fmla="*/ 0 h 62"/>
              <a:gd name="T22" fmla="*/ 74 w 80"/>
              <a:gd name="T23" fmla="*/ 0 h 62"/>
              <a:gd name="T24" fmla="*/ 59 w 80"/>
              <a:gd name="T25" fmla="*/ 9 h 62"/>
              <a:gd name="T26" fmla="*/ 51 w 80"/>
              <a:gd name="T27" fmla="*/ 22 h 62"/>
              <a:gd name="T28" fmla="*/ 49 w 80"/>
              <a:gd name="T29" fmla="*/ 41 h 62"/>
              <a:gd name="T30" fmla="*/ 49 w 80"/>
              <a:gd name="T31" fmla="*/ 62 h 62"/>
              <a:gd name="T32" fmla="*/ 77 w 80"/>
              <a:gd name="T33" fmla="*/ 62 h 62"/>
              <a:gd name="T34" fmla="*/ 77 w 80"/>
              <a:gd name="T35" fmla="*/ 33 h 62"/>
              <a:gd name="T36" fmla="*/ 63 w 80"/>
              <a:gd name="T37" fmla="*/ 33 h 62"/>
              <a:gd name="T38" fmla="*/ 67 w 80"/>
              <a:gd name="T39" fmla="*/ 20 h 62"/>
              <a:gd name="T40" fmla="*/ 80 w 80"/>
              <a:gd name="T41" fmla="*/ 12 h 62"/>
              <a:gd name="T42" fmla="*/ 74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26" y="0"/>
                </a:moveTo>
                <a:cubicBezTo>
                  <a:pt x="20" y="2"/>
                  <a:pt x="15" y="5"/>
                  <a:pt x="11" y="9"/>
                </a:cubicBezTo>
                <a:cubicBezTo>
                  <a:pt x="7" y="12"/>
                  <a:pt x="4" y="17"/>
                  <a:pt x="3" y="22"/>
                </a:cubicBezTo>
                <a:cubicBezTo>
                  <a:pt x="1" y="26"/>
                  <a:pt x="0" y="33"/>
                  <a:pt x="0" y="41"/>
                </a:cubicBezTo>
                <a:cubicBezTo>
                  <a:pt x="0" y="62"/>
                  <a:pt x="0" y="62"/>
                  <a:pt x="0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33"/>
                  <a:pt x="29" y="33"/>
                  <a:pt x="29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27"/>
                  <a:pt x="17" y="23"/>
                  <a:pt x="19" y="20"/>
                </a:cubicBezTo>
                <a:cubicBezTo>
                  <a:pt x="22" y="16"/>
                  <a:pt x="26" y="13"/>
                  <a:pt x="32" y="12"/>
                </a:cubicBezTo>
                <a:cubicBezTo>
                  <a:pt x="26" y="0"/>
                  <a:pt x="26" y="0"/>
                  <a:pt x="26" y="0"/>
                </a:cubicBezTo>
                <a:moveTo>
                  <a:pt x="74" y="0"/>
                </a:moveTo>
                <a:cubicBezTo>
                  <a:pt x="68" y="2"/>
                  <a:pt x="63" y="5"/>
                  <a:pt x="59" y="9"/>
                </a:cubicBezTo>
                <a:cubicBezTo>
                  <a:pt x="55" y="12"/>
                  <a:pt x="52" y="17"/>
                  <a:pt x="51" y="22"/>
                </a:cubicBezTo>
                <a:cubicBezTo>
                  <a:pt x="49" y="26"/>
                  <a:pt x="49" y="33"/>
                  <a:pt x="49" y="41"/>
                </a:cubicBezTo>
                <a:cubicBezTo>
                  <a:pt x="49" y="62"/>
                  <a:pt x="49" y="62"/>
                  <a:pt x="49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77" y="33"/>
                  <a:pt x="77" y="33"/>
                  <a:pt x="77" y="33"/>
                </a:cubicBezTo>
                <a:cubicBezTo>
                  <a:pt x="63" y="33"/>
                  <a:pt x="63" y="33"/>
                  <a:pt x="63" y="33"/>
                </a:cubicBezTo>
                <a:cubicBezTo>
                  <a:pt x="64" y="27"/>
                  <a:pt x="65" y="23"/>
                  <a:pt x="67" y="20"/>
                </a:cubicBezTo>
                <a:cubicBezTo>
                  <a:pt x="70" y="16"/>
                  <a:pt x="74" y="13"/>
                  <a:pt x="80" y="12"/>
                </a:cubicBezTo>
                <a:cubicBezTo>
                  <a:pt x="74" y="0"/>
                  <a:pt x="74" y="0"/>
                  <a:pt x="7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1" name="Freeform 662"/>
          <p:cNvSpPr>
            <a:spLocks noEditPoints="1"/>
          </p:cNvSpPr>
          <p:nvPr/>
        </p:nvSpPr>
        <p:spPr bwMode="auto">
          <a:xfrm>
            <a:off x="7770836" y="3545775"/>
            <a:ext cx="254000" cy="196850"/>
          </a:xfrm>
          <a:custGeom>
            <a:avLst/>
            <a:gdLst>
              <a:gd name="T0" fmla="*/ 31 w 80"/>
              <a:gd name="T1" fmla="*/ 0 h 62"/>
              <a:gd name="T2" fmla="*/ 3 w 80"/>
              <a:gd name="T3" fmla="*/ 0 h 62"/>
              <a:gd name="T4" fmla="*/ 3 w 80"/>
              <a:gd name="T5" fmla="*/ 29 h 62"/>
              <a:gd name="T6" fmla="*/ 17 w 80"/>
              <a:gd name="T7" fmla="*/ 29 h 62"/>
              <a:gd name="T8" fmla="*/ 13 w 80"/>
              <a:gd name="T9" fmla="*/ 42 h 62"/>
              <a:gd name="T10" fmla="*/ 0 w 80"/>
              <a:gd name="T11" fmla="*/ 50 h 62"/>
              <a:gd name="T12" fmla="*/ 6 w 80"/>
              <a:gd name="T13" fmla="*/ 62 h 62"/>
              <a:gd name="T14" fmla="*/ 21 w 80"/>
              <a:gd name="T15" fmla="*/ 53 h 62"/>
              <a:gd name="T16" fmla="*/ 29 w 80"/>
              <a:gd name="T17" fmla="*/ 40 h 62"/>
              <a:gd name="T18" fmla="*/ 31 w 80"/>
              <a:gd name="T19" fmla="*/ 21 h 62"/>
              <a:gd name="T20" fmla="*/ 31 w 80"/>
              <a:gd name="T21" fmla="*/ 0 h 62"/>
              <a:gd name="T22" fmla="*/ 80 w 80"/>
              <a:gd name="T23" fmla="*/ 0 h 62"/>
              <a:gd name="T24" fmla="*/ 51 w 80"/>
              <a:gd name="T25" fmla="*/ 0 h 62"/>
              <a:gd name="T26" fmla="*/ 51 w 80"/>
              <a:gd name="T27" fmla="*/ 29 h 62"/>
              <a:gd name="T28" fmla="*/ 65 w 80"/>
              <a:gd name="T29" fmla="*/ 29 h 62"/>
              <a:gd name="T30" fmla="*/ 61 w 80"/>
              <a:gd name="T31" fmla="*/ 42 h 62"/>
              <a:gd name="T32" fmla="*/ 49 w 80"/>
              <a:gd name="T33" fmla="*/ 50 h 62"/>
              <a:gd name="T34" fmla="*/ 54 w 80"/>
              <a:gd name="T35" fmla="*/ 62 h 62"/>
              <a:gd name="T36" fmla="*/ 69 w 80"/>
              <a:gd name="T37" fmla="*/ 53 h 62"/>
              <a:gd name="T38" fmla="*/ 77 w 80"/>
              <a:gd name="T39" fmla="*/ 40 h 62"/>
              <a:gd name="T40" fmla="*/ 80 w 80"/>
              <a:gd name="T41" fmla="*/ 21 h 62"/>
              <a:gd name="T42" fmla="*/ 80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31" y="0"/>
                </a:moveTo>
                <a:cubicBezTo>
                  <a:pt x="3" y="0"/>
                  <a:pt x="3" y="0"/>
                  <a:pt x="3" y="0"/>
                </a:cubicBezTo>
                <a:cubicBezTo>
                  <a:pt x="3" y="29"/>
                  <a:pt x="3" y="29"/>
                  <a:pt x="3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6" y="34"/>
                  <a:pt x="15" y="39"/>
                  <a:pt x="13" y="42"/>
                </a:cubicBezTo>
                <a:cubicBezTo>
                  <a:pt x="10" y="46"/>
                  <a:pt x="6" y="48"/>
                  <a:pt x="0" y="50"/>
                </a:cubicBezTo>
                <a:cubicBezTo>
                  <a:pt x="6" y="62"/>
                  <a:pt x="6" y="62"/>
                  <a:pt x="6" y="62"/>
                </a:cubicBezTo>
                <a:cubicBezTo>
                  <a:pt x="12" y="60"/>
                  <a:pt x="17" y="57"/>
                  <a:pt x="21" y="53"/>
                </a:cubicBezTo>
                <a:cubicBezTo>
                  <a:pt x="25" y="49"/>
                  <a:pt x="28" y="45"/>
                  <a:pt x="29" y="40"/>
                </a:cubicBezTo>
                <a:cubicBezTo>
                  <a:pt x="31" y="35"/>
                  <a:pt x="31" y="29"/>
                  <a:pt x="31" y="21"/>
                </a:cubicBezTo>
                <a:cubicBezTo>
                  <a:pt x="31" y="0"/>
                  <a:pt x="31" y="0"/>
                  <a:pt x="31" y="0"/>
                </a:cubicBezTo>
                <a:moveTo>
                  <a:pt x="80" y="0"/>
                </a:moveTo>
                <a:cubicBezTo>
                  <a:pt x="51" y="0"/>
                  <a:pt x="51" y="0"/>
                  <a:pt x="51" y="0"/>
                </a:cubicBezTo>
                <a:cubicBezTo>
                  <a:pt x="51" y="29"/>
                  <a:pt x="51" y="29"/>
                  <a:pt x="51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34"/>
                  <a:pt x="63" y="39"/>
                  <a:pt x="61" y="42"/>
                </a:cubicBezTo>
                <a:cubicBezTo>
                  <a:pt x="58" y="46"/>
                  <a:pt x="54" y="48"/>
                  <a:pt x="49" y="50"/>
                </a:cubicBezTo>
                <a:cubicBezTo>
                  <a:pt x="54" y="62"/>
                  <a:pt x="54" y="62"/>
                  <a:pt x="54" y="62"/>
                </a:cubicBezTo>
                <a:cubicBezTo>
                  <a:pt x="60" y="60"/>
                  <a:pt x="65" y="57"/>
                  <a:pt x="69" y="53"/>
                </a:cubicBezTo>
                <a:cubicBezTo>
                  <a:pt x="73" y="49"/>
                  <a:pt x="76" y="45"/>
                  <a:pt x="77" y="40"/>
                </a:cubicBezTo>
                <a:cubicBezTo>
                  <a:pt x="79" y="35"/>
                  <a:pt x="80" y="29"/>
                  <a:pt x="80" y="21"/>
                </a:cubicBezTo>
                <a:cubicBezTo>
                  <a:pt x="80" y="0"/>
                  <a:pt x="80" y="0"/>
                  <a:pt x="8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2" name="Freeform 663">
            <a:hlinkClick r:id="rId1" action="ppaction://hlinksldjump"/>
          </p:cNvPr>
          <p:cNvSpPr/>
          <p:nvPr/>
        </p:nvSpPr>
        <p:spPr bwMode="auto">
          <a:xfrm>
            <a:off x="10934724" y="4761801"/>
            <a:ext cx="130175" cy="149225"/>
          </a:xfrm>
          <a:custGeom>
            <a:avLst/>
            <a:gdLst>
              <a:gd name="T0" fmla="*/ 0 w 82"/>
              <a:gd name="T1" fmla="*/ 0 h 94"/>
              <a:gd name="T2" fmla="*/ 82 w 82"/>
              <a:gd name="T3" fmla="*/ 46 h 94"/>
              <a:gd name="T4" fmla="*/ 0 w 82"/>
              <a:gd name="T5" fmla="*/ 94 h 94"/>
              <a:gd name="T6" fmla="*/ 0 w 82"/>
              <a:gd name="T7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" h="94">
                <a:moveTo>
                  <a:pt x="0" y="0"/>
                </a:moveTo>
                <a:lnTo>
                  <a:pt x="82" y="46"/>
                </a:lnTo>
                <a:lnTo>
                  <a:pt x="0" y="94"/>
                </a:lnTo>
                <a:lnTo>
                  <a:pt x="0" y="0"/>
                </a:ln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Freeform 657"/>
          <p:cNvSpPr/>
          <p:nvPr/>
        </p:nvSpPr>
        <p:spPr bwMode="auto">
          <a:xfrm>
            <a:off x="1029247" y="2046729"/>
            <a:ext cx="1165225" cy="1206500"/>
          </a:xfrm>
          <a:custGeom>
            <a:avLst/>
            <a:gdLst>
              <a:gd name="T0" fmla="*/ 367 w 367"/>
              <a:gd name="T1" fmla="*/ 190 h 380"/>
              <a:gd name="T2" fmla="*/ 367 w 367"/>
              <a:gd name="T3" fmla="*/ 191 h 380"/>
              <a:gd name="T4" fmla="*/ 366 w 367"/>
              <a:gd name="T5" fmla="*/ 193 h 380"/>
              <a:gd name="T6" fmla="*/ 366 w 367"/>
              <a:gd name="T7" fmla="*/ 194 h 380"/>
              <a:gd name="T8" fmla="*/ 366 w 367"/>
              <a:gd name="T9" fmla="*/ 194 h 380"/>
              <a:gd name="T10" fmla="*/ 350 w 367"/>
              <a:gd name="T11" fmla="*/ 206 h 380"/>
              <a:gd name="T12" fmla="*/ 308 w 367"/>
              <a:gd name="T13" fmla="*/ 213 h 380"/>
              <a:gd name="T14" fmla="*/ 255 w 367"/>
              <a:gd name="T15" fmla="*/ 211 h 380"/>
              <a:gd name="T16" fmla="*/ 222 w 367"/>
              <a:gd name="T17" fmla="*/ 254 h 380"/>
              <a:gd name="T18" fmla="*/ 229 w 367"/>
              <a:gd name="T19" fmla="*/ 254 h 380"/>
              <a:gd name="T20" fmla="*/ 239 w 367"/>
              <a:gd name="T21" fmla="*/ 264 h 380"/>
              <a:gd name="T22" fmla="*/ 229 w 367"/>
              <a:gd name="T23" fmla="*/ 274 h 380"/>
              <a:gd name="T24" fmla="*/ 206 w 367"/>
              <a:gd name="T25" fmla="*/ 274 h 380"/>
              <a:gd name="T26" fmla="*/ 180 w 367"/>
              <a:gd name="T27" fmla="*/ 307 h 380"/>
              <a:gd name="T28" fmla="*/ 197 w 367"/>
              <a:gd name="T29" fmla="*/ 307 h 380"/>
              <a:gd name="T30" fmla="*/ 207 w 367"/>
              <a:gd name="T31" fmla="*/ 317 h 380"/>
              <a:gd name="T32" fmla="*/ 197 w 367"/>
              <a:gd name="T33" fmla="*/ 327 h 380"/>
              <a:gd name="T34" fmla="*/ 165 w 367"/>
              <a:gd name="T35" fmla="*/ 327 h 380"/>
              <a:gd name="T36" fmla="*/ 123 w 367"/>
              <a:gd name="T37" fmla="*/ 380 h 380"/>
              <a:gd name="T38" fmla="*/ 105 w 367"/>
              <a:gd name="T39" fmla="*/ 369 h 380"/>
              <a:gd name="T40" fmla="*/ 181 w 367"/>
              <a:gd name="T41" fmla="*/ 209 h 380"/>
              <a:gd name="T42" fmla="*/ 58 w 367"/>
              <a:gd name="T43" fmla="*/ 206 h 380"/>
              <a:gd name="T44" fmla="*/ 23 w 367"/>
              <a:gd name="T45" fmla="*/ 249 h 380"/>
              <a:gd name="T46" fmla="*/ 0 w 367"/>
              <a:gd name="T47" fmla="*/ 249 h 380"/>
              <a:gd name="T48" fmla="*/ 19 w 367"/>
              <a:gd name="T49" fmla="*/ 190 h 380"/>
              <a:gd name="T50" fmla="*/ 0 w 367"/>
              <a:gd name="T51" fmla="*/ 131 h 380"/>
              <a:gd name="T52" fmla="*/ 23 w 367"/>
              <a:gd name="T53" fmla="*/ 131 h 380"/>
              <a:gd name="T54" fmla="*/ 58 w 367"/>
              <a:gd name="T55" fmla="*/ 174 h 380"/>
              <a:gd name="T56" fmla="*/ 181 w 367"/>
              <a:gd name="T57" fmla="*/ 171 h 380"/>
              <a:gd name="T58" fmla="*/ 105 w 367"/>
              <a:gd name="T59" fmla="*/ 11 h 380"/>
              <a:gd name="T60" fmla="*/ 123 w 367"/>
              <a:gd name="T61" fmla="*/ 0 h 380"/>
              <a:gd name="T62" fmla="*/ 165 w 367"/>
              <a:gd name="T63" fmla="*/ 53 h 380"/>
              <a:gd name="T64" fmla="*/ 197 w 367"/>
              <a:gd name="T65" fmla="*/ 53 h 380"/>
              <a:gd name="T66" fmla="*/ 207 w 367"/>
              <a:gd name="T67" fmla="*/ 63 h 380"/>
              <a:gd name="T68" fmla="*/ 197 w 367"/>
              <a:gd name="T69" fmla="*/ 73 h 380"/>
              <a:gd name="T70" fmla="*/ 180 w 367"/>
              <a:gd name="T71" fmla="*/ 73 h 380"/>
              <a:gd name="T72" fmla="*/ 206 w 367"/>
              <a:gd name="T73" fmla="*/ 106 h 380"/>
              <a:gd name="T74" fmla="*/ 229 w 367"/>
              <a:gd name="T75" fmla="*/ 106 h 380"/>
              <a:gd name="T76" fmla="*/ 239 w 367"/>
              <a:gd name="T77" fmla="*/ 116 h 380"/>
              <a:gd name="T78" fmla="*/ 229 w 367"/>
              <a:gd name="T79" fmla="*/ 126 h 380"/>
              <a:gd name="T80" fmla="*/ 222 w 367"/>
              <a:gd name="T81" fmla="*/ 126 h 380"/>
              <a:gd name="T82" fmla="*/ 255 w 367"/>
              <a:gd name="T83" fmla="*/ 169 h 380"/>
              <a:gd name="T84" fmla="*/ 308 w 367"/>
              <a:gd name="T85" fmla="*/ 167 h 380"/>
              <a:gd name="T86" fmla="*/ 350 w 367"/>
              <a:gd name="T87" fmla="*/ 174 h 380"/>
              <a:gd name="T88" fmla="*/ 366 w 367"/>
              <a:gd name="T89" fmla="*/ 186 h 380"/>
              <a:gd name="T90" fmla="*/ 366 w 367"/>
              <a:gd name="T91" fmla="*/ 186 h 380"/>
              <a:gd name="T92" fmla="*/ 366 w 367"/>
              <a:gd name="T93" fmla="*/ 187 h 380"/>
              <a:gd name="T94" fmla="*/ 367 w 367"/>
              <a:gd name="T95" fmla="*/ 189 h 380"/>
              <a:gd name="T96" fmla="*/ 367 w 367"/>
              <a:gd name="T97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67" h="380">
                <a:moveTo>
                  <a:pt x="367" y="190"/>
                </a:moveTo>
                <a:cubicBezTo>
                  <a:pt x="367" y="190"/>
                  <a:pt x="367" y="191"/>
                  <a:pt x="367" y="191"/>
                </a:cubicBezTo>
                <a:cubicBezTo>
                  <a:pt x="367" y="192"/>
                  <a:pt x="367" y="193"/>
                  <a:pt x="366" y="193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4" y="199"/>
                  <a:pt x="358" y="203"/>
                  <a:pt x="350" y="206"/>
                </a:cubicBezTo>
                <a:cubicBezTo>
                  <a:pt x="339" y="211"/>
                  <a:pt x="324" y="213"/>
                  <a:pt x="308" y="213"/>
                </a:cubicBezTo>
                <a:cubicBezTo>
                  <a:pt x="255" y="211"/>
                  <a:pt x="255" y="211"/>
                  <a:pt x="255" y="211"/>
                </a:cubicBezTo>
                <a:cubicBezTo>
                  <a:pt x="222" y="254"/>
                  <a:pt x="222" y="254"/>
                  <a:pt x="222" y="254"/>
                </a:cubicBezTo>
                <a:cubicBezTo>
                  <a:pt x="229" y="254"/>
                  <a:pt x="229" y="254"/>
                  <a:pt x="229" y="254"/>
                </a:cubicBezTo>
                <a:cubicBezTo>
                  <a:pt x="235" y="254"/>
                  <a:pt x="239" y="259"/>
                  <a:pt x="239" y="264"/>
                </a:cubicBezTo>
                <a:cubicBezTo>
                  <a:pt x="239" y="270"/>
                  <a:pt x="235" y="274"/>
                  <a:pt x="229" y="274"/>
                </a:cubicBezTo>
                <a:cubicBezTo>
                  <a:pt x="206" y="274"/>
                  <a:pt x="206" y="274"/>
                  <a:pt x="206" y="274"/>
                </a:cubicBezTo>
                <a:cubicBezTo>
                  <a:pt x="180" y="307"/>
                  <a:pt x="180" y="307"/>
                  <a:pt x="180" y="307"/>
                </a:cubicBezTo>
                <a:cubicBezTo>
                  <a:pt x="197" y="307"/>
                  <a:pt x="197" y="307"/>
                  <a:pt x="197" y="307"/>
                </a:cubicBezTo>
                <a:cubicBezTo>
                  <a:pt x="202" y="307"/>
                  <a:pt x="207" y="311"/>
                  <a:pt x="207" y="317"/>
                </a:cubicBezTo>
                <a:cubicBezTo>
                  <a:pt x="207" y="322"/>
                  <a:pt x="202" y="327"/>
                  <a:pt x="197" y="327"/>
                </a:cubicBezTo>
                <a:cubicBezTo>
                  <a:pt x="165" y="327"/>
                  <a:pt x="165" y="327"/>
                  <a:pt x="165" y="327"/>
                </a:cubicBezTo>
                <a:cubicBezTo>
                  <a:pt x="123" y="380"/>
                  <a:pt x="123" y="380"/>
                  <a:pt x="123" y="380"/>
                </a:cubicBezTo>
                <a:cubicBezTo>
                  <a:pt x="105" y="369"/>
                  <a:pt x="105" y="369"/>
                  <a:pt x="105" y="369"/>
                </a:cubicBezTo>
                <a:cubicBezTo>
                  <a:pt x="181" y="209"/>
                  <a:pt x="181" y="209"/>
                  <a:pt x="181" y="209"/>
                </a:cubicBezTo>
                <a:cubicBezTo>
                  <a:pt x="58" y="206"/>
                  <a:pt x="58" y="206"/>
                  <a:pt x="58" y="206"/>
                </a:cubicBezTo>
                <a:cubicBezTo>
                  <a:pt x="23" y="249"/>
                  <a:pt x="23" y="249"/>
                  <a:pt x="23" y="249"/>
                </a:cubicBezTo>
                <a:cubicBezTo>
                  <a:pt x="0" y="249"/>
                  <a:pt x="0" y="249"/>
                  <a:pt x="0" y="249"/>
                </a:cubicBezTo>
                <a:cubicBezTo>
                  <a:pt x="19" y="190"/>
                  <a:pt x="19" y="190"/>
                  <a:pt x="19" y="190"/>
                </a:cubicBezTo>
                <a:cubicBezTo>
                  <a:pt x="0" y="131"/>
                  <a:pt x="0" y="131"/>
                  <a:pt x="0" y="131"/>
                </a:cubicBezTo>
                <a:cubicBezTo>
                  <a:pt x="23" y="131"/>
                  <a:pt x="23" y="131"/>
                  <a:pt x="23" y="131"/>
                </a:cubicBezTo>
                <a:cubicBezTo>
                  <a:pt x="58" y="174"/>
                  <a:pt x="58" y="174"/>
                  <a:pt x="58" y="174"/>
                </a:cubicBezTo>
                <a:cubicBezTo>
                  <a:pt x="181" y="171"/>
                  <a:pt x="181" y="171"/>
                  <a:pt x="181" y="17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23" y="0"/>
                  <a:pt x="123" y="0"/>
                  <a:pt x="123" y="0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97" y="53"/>
                  <a:pt x="197" y="53"/>
                  <a:pt x="197" y="53"/>
                </a:cubicBezTo>
                <a:cubicBezTo>
                  <a:pt x="202" y="53"/>
                  <a:pt x="207" y="58"/>
                  <a:pt x="207" y="63"/>
                </a:cubicBezTo>
                <a:cubicBezTo>
                  <a:pt x="207" y="69"/>
                  <a:pt x="202" y="73"/>
                  <a:pt x="197" y="73"/>
                </a:cubicBezTo>
                <a:cubicBezTo>
                  <a:pt x="180" y="73"/>
                  <a:pt x="180" y="73"/>
                  <a:pt x="180" y="73"/>
                </a:cubicBezTo>
                <a:cubicBezTo>
                  <a:pt x="206" y="106"/>
                  <a:pt x="206" y="106"/>
                  <a:pt x="206" y="106"/>
                </a:cubicBezTo>
                <a:cubicBezTo>
                  <a:pt x="229" y="106"/>
                  <a:pt x="229" y="106"/>
                  <a:pt x="229" y="106"/>
                </a:cubicBezTo>
                <a:cubicBezTo>
                  <a:pt x="235" y="106"/>
                  <a:pt x="239" y="110"/>
                  <a:pt x="239" y="116"/>
                </a:cubicBezTo>
                <a:cubicBezTo>
                  <a:pt x="239" y="121"/>
                  <a:pt x="235" y="126"/>
                  <a:pt x="229" y="126"/>
                </a:cubicBezTo>
                <a:cubicBezTo>
                  <a:pt x="222" y="126"/>
                  <a:pt x="222" y="126"/>
                  <a:pt x="222" y="126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308" y="167"/>
                  <a:pt x="308" y="167"/>
                  <a:pt x="308" y="167"/>
                </a:cubicBezTo>
                <a:cubicBezTo>
                  <a:pt x="324" y="167"/>
                  <a:pt x="339" y="169"/>
                  <a:pt x="350" y="174"/>
                </a:cubicBezTo>
                <a:cubicBezTo>
                  <a:pt x="358" y="177"/>
                  <a:pt x="364" y="181"/>
                  <a:pt x="366" y="186"/>
                </a:cubicBezTo>
                <a:cubicBezTo>
                  <a:pt x="366" y="186"/>
                  <a:pt x="366" y="186"/>
                  <a:pt x="366" y="186"/>
                </a:cubicBezTo>
                <a:cubicBezTo>
                  <a:pt x="366" y="187"/>
                  <a:pt x="366" y="187"/>
                  <a:pt x="366" y="187"/>
                </a:cubicBezTo>
                <a:cubicBezTo>
                  <a:pt x="367" y="187"/>
                  <a:pt x="367" y="188"/>
                  <a:pt x="367" y="189"/>
                </a:cubicBezTo>
                <a:cubicBezTo>
                  <a:pt x="367" y="189"/>
                  <a:pt x="367" y="190"/>
                  <a:pt x="367" y="190"/>
                </a:cubicBez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007995" y="1727200"/>
            <a:ext cx="2446020" cy="1237615"/>
            <a:chOff x="4737" y="2720"/>
            <a:chExt cx="3852" cy="1949"/>
          </a:xfrm>
        </p:grpSpPr>
        <p:grpSp>
          <p:nvGrpSpPr>
            <p:cNvPr id="4" name="组合 3"/>
            <p:cNvGrpSpPr/>
            <p:nvPr/>
          </p:nvGrpSpPr>
          <p:grpSpPr>
            <a:xfrm>
              <a:off x="6210" y="3759"/>
              <a:ext cx="902" cy="910"/>
              <a:chOff x="6210" y="3759"/>
              <a:chExt cx="902" cy="910"/>
            </a:xfrm>
          </p:grpSpPr>
          <p:sp>
            <p:nvSpPr>
              <p:cNvPr id="23" name="Oval 91"/>
              <p:cNvSpPr>
                <a:spLocks noChangeArrowheads="1"/>
              </p:cNvSpPr>
              <p:nvPr/>
            </p:nvSpPr>
            <p:spPr bwMode="auto">
              <a:xfrm>
                <a:off x="6210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" name="Freeform 98"/>
              <p:cNvSpPr>
                <a:spLocks noEditPoints="1"/>
              </p:cNvSpPr>
              <p:nvPr/>
            </p:nvSpPr>
            <p:spPr bwMode="auto">
              <a:xfrm>
                <a:off x="6515" y="3999"/>
                <a:ext cx="295" cy="425"/>
              </a:xfrm>
              <a:custGeom>
                <a:avLst/>
                <a:gdLst>
                  <a:gd name="T0" fmla="*/ 16 w 59"/>
                  <a:gd name="T1" fmla="*/ 66 h 85"/>
                  <a:gd name="T2" fmla="*/ 17 w 59"/>
                  <a:gd name="T3" fmla="*/ 70 h 85"/>
                  <a:gd name="T4" fmla="*/ 29 w 59"/>
                  <a:gd name="T5" fmla="*/ 73 h 85"/>
                  <a:gd name="T6" fmla="*/ 42 w 59"/>
                  <a:gd name="T7" fmla="*/ 70 h 85"/>
                  <a:gd name="T8" fmla="*/ 43 w 59"/>
                  <a:gd name="T9" fmla="*/ 66 h 85"/>
                  <a:gd name="T10" fmla="*/ 29 w 59"/>
                  <a:gd name="T11" fmla="*/ 68 h 85"/>
                  <a:gd name="T12" fmla="*/ 16 w 59"/>
                  <a:gd name="T13" fmla="*/ 66 h 85"/>
                  <a:gd name="T14" fmla="*/ 17 w 59"/>
                  <a:gd name="T15" fmla="*/ 74 h 85"/>
                  <a:gd name="T16" fmla="*/ 18 w 59"/>
                  <a:gd name="T17" fmla="*/ 78 h 85"/>
                  <a:gd name="T18" fmla="*/ 22 w 59"/>
                  <a:gd name="T19" fmla="*/ 81 h 85"/>
                  <a:gd name="T20" fmla="*/ 22 w 59"/>
                  <a:gd name="T21" fmla="*/ 83 h 85"/>
                  <a:gd name="T22" fmla="*/ 29 w 59"/>
                  <a:gd name="T23" fmla="*/ 85 h 85"/>
                  <a:gd name="T24" fmla="*/ 37 w 59"/>
                  <a:gd name="T25" fmla="*/ 83 h 85"/>
                  <a:gd name="T26" fmla="*/ 37 w 59"/>
                  <a:gd name="T27" fmla="*/ 81 h 85"/>
                  <a:gd name="T28" fmla="*/ 41 w 59"/>
                  <a:gd name="T29" fmla="*/ 78 h 85"/>
                  <a:gd name="T30" fmla="*/ 42 w 59"/>
                  <a:gd name="T31" fmla="*/ 74 h 85"/>
                  <a:gd name="T32" fmla="*/ 29 w 59"/>
                  <a:gd name="T33" fmla="*/ 76 h 85"/>
                  <a:gd name="T34" fmla="*/ 17 w 59"/>
                  <a:gd name="T35" fmla="*/ 74 h 85"/>
                  <a:gd name="T36" fmla="*/ 29 w 59"/>
                  <a:gd name="T37" fmla="*/ 12 h 85"/>
                  <a:gd name="T38" fmla="*/ 31 w 59"/>
                  <a:gd name="T39" fmla="*/ 11 h 85"/>
                  <a:gd name="T40" fmla="*/ 29 w 59"/>
                  <a:gd name="T41" fmla="*/ 9 h 85"/>
                  <a:gd name="T42" fmla="*/ 9 w 59"/>
                  <a:gd name="T43" fmla="*/ 30 h 85"/>
                  <a:gd name="T44" fmla="*/ 11 w 59"/>
                  <a:gd name="T45" fmla="*/ 31 h 85"/>
                  <a:gd name="T46" fmla="*/ 12 w 59"/>
                  <a:gd name="T47" fmla="*/ 30 h 85"/>
                  <a:gd name="T48" fmla="*/ 29 w 59"/>
                  <a:gd name="T49" fmla="*/ 12 h 85"/>
                  <a:gd name="T50" fmla="*/ 29 w 59"/>
                  <a:gd name="T51" fmla="*/ 0 h 85"/>
                  <a:gd name="T52" fmla="*/ 0 w 59"/>
                  <a:gd name="T53" fmla="*/ 30 h 85"/>
                  <a:gd name="T54" fmla="*/ 14 w 59"/>
                  <a:gd name="T55" fmla="*/ 55 h 85"/>
                  <a:gd name="T56" fmla="*/ 15 w 59"/>
                  <a:gd name="T57" fmla="*/ 62 h 85"/>
                  <a:gd name="T58" fmla="*/ 29 w 59"/>
                  <a:gd name="T59" fmla="*/ 65 h 85"/>
                  <a:gd name="T60" fmla="*/ 43 w 59"/>
                  <a:gd name="T61" fmla="*/ 62 h 85"/>
                  <a:gd name="T62" fmla="*/ 45 w 59"/>
                  <a:gd name="T63" fmla="*/ 55 h 85"/>
                  <a:gd name="T64" fmla="*/ 59 w 59"/>
                  <a:gd name="T65" fmla="*/ 30 h 85"/>
                  <a:gd name="T66" fmla="*/ 29 w 59"/>
                  <a:gd name="T67" fmla="*/ 0 h 85"/>
                  <a:gd name="T68" fmla="*/ 40 w 59"/>
                  <a:gd name="T69" fmla="*/ 51 h 85"/>
                  <a:gd name="T70" fmla="*/ 40 w 59"/>
                  <a:gd name="T71" fmla="*/ 58 h 85"/>
                  <a:gd name="T72" fmla="*/ 29 w 59"/>
                  <a:gd name="T73" fmla="*/ 60 h 85"/>
                  <a:gd name="T74" fmla="*/ 19 w 59"/>
                  <a:gd name="T75" fmla="*/ 58 h 85"/>
                  <a:gd name="T76" fmla="*/ 19 w 59"/>
                  <a:gd name="T77" fmla="*/ 51 h 85"/>
                  <a:gd name="T78" fmla="*/ 5 w 59"/>
                  <a:gd name="T79" fmla="*/ 30 h 85"/>
                  <a:gd name="T80" fmla="*/ 29 w 59"/>
                  <a:gd name="T81" fmla="*/ 6 h 85"/>
                  <a:gd name="T82" fmla="*/ 53 w 59"/>
                  <a:gd name="T83" fmla="*/ 30 h 85"/>
                  <a:gd name="T84" fmla="*/ 40 w 59"/>
                  <a:gd name="T85" fmla="*/ 51 h 85"/>
                  <a:gd name="T86" fmla="*/ 36 w 59"/>
                  <a:gd name="T87" fmla="*/ 40 h 85"/>
                  <a:gd name="T88" fmla="*/ 29 w 59"/>
                  <a:gd name="T89" fmla="*/ 29 h 85"/>
                  <a:gd name="T90" fmla="*/ 23 w 59"/>
                  <a:gd name="T91" fmla="*/ 40 h 85"/>
                  <a:gd name="T92" fmla="*/ 20 w 59"/>
                  <a:gd name="T93" fmla="*/ 35 h 85"/>
                  <a:gd name="T94" fmla="*/ 16 w 59"/>
                  <a:gd name="T95" fmla="*/ 37 h 85"/>
                  <a:gd name="T96" fmla="*/ 23 w 59"/>
                  <a:gd name="T97" fmla="*/ 51 h 85"/>
                  <a:gd name="T98" fmla="*/ 29 w 59"/>
                  <a:gd name="T99" fmla="*/ 38 h 85"/>
                  <a:gd name="T100" fmla="*/ 36 w 59"/>
                  <a:gd name="T101" fmla="*/ 51 h 85"/>
                  <a:gd name="T102" fmla="*/ 43 w 59"/>
                  <a:gd name="T103" fmla="*/ 37 h 85"/>
                  <a:gd name="T104" fmla="*/ 39 w 59"/>
                  <a:gd name="T105" fmla="*/ 35 h 85"/>
                  <a:gd name="T106" fmla="*/ 36 w 59"/>
                  <a:gd name="T107" fmla="*/ 4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" h="85">
                    <a:moveTo>
                      <a:pt x="16" y="66"/>
                    </a:moveTo>
                    <a:cubicBezTo>
                      <a:pt x="17" y="70"/>
                      <a:pt x="17" y="70"/>
                      <a:pt x="17" y="70"/>
                    </a:cubicBezTo>
                    <a:cubicBezTo>
                      <a:pt x="20" y="72"/>
                      <a:pt x="25" y="73"/>
                      <a:pt x="29" y="73"/>
                    </a:cubicBezTo>
                    <a:cubicBezTo>
                      <a:pt x="34" y="73"/>
                      <a:pt x="38" y="72"/>
                      <a:pt x="42" y="70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39" y="67"/>
                      <a:pt x="34" y="68"/>
                      <a:pt x="29" y="68"/>
                    </a:cubicBezTo>
                    <a:cubicBezTo>
                      <a:pt x="25" y="68"/>
                      <a:pt x="20" y="67"/>
                      <a:pt x="16" y="66"/>
                    </a:cubicBezTo>
                    <a:close/>
                    <a:moveTo>
                      <a:pt x="17" y="74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9" y="80"/>
                      <a:pt x="22" y="81"/>
                    </a:cubicBezTo>
                    <a:cubicBezTo>
                      <a:pt x="22" y="83"/>
                      <a:pt x="22" y="83"/>
                      <a:pt x="22" y="83"/>
                    </a:cubicBezTo>
                    <a:cubicBezTo>
                      <a:pt x="22" y="83"/>
                      <a:pt x="24" y="85"/>
                      <a:pt x="29" y="85"/>
                    </a:cubicBezTo>
                    <a:cubicBezTo>
                      <a:pt x="35" y="85"/>
                      <a:pt x="37" y="83"/>
                      <a:pt x="37" y="83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40" y="80"/>
                      <a:pt x="41" y="78"/>
                      <a:pt x="41" y="7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38" y="75"/>
                      <a:pt x="34" y="76"/>
                      <a:pt x="29" y="76"/>
                    </a:cubicBezTo>
                    <a:cubicBezTo>
                      <a:pt x="25" y="76"/>
                      <a:pt x="21" y="75"/>
                      <a:pt x="17" y="74"/>
                    </a:cubicBezTo>
                    <a:close/>
                    <a:moveTo>
                      <a:pt x="29" y="12"/>
                    </a:moveTo>
                    <a:cubicBezTo>
                      <a:pt x="30" y="12"/>
                      <a:pt x="31" y="12"/>
                      <a:pt x="31" y="11"/>
                    </a:cubicBezTo>
                    <a:cubicBezTo>
                      <a:pt x="31" y="10"/>
                      <a:pt x="30" y="9"/>
                      <a:pt x="29" y="9"/>
                    </a:cubicBezTo>
                    <a:cubicBezTo>
                      <a:pt x="18" y="9"/>
                      <a:pt x="9" y="18"/>
                      <a:pt x="9" y="30"/>
                    </a:cubicBezTo>
                    <a:cubicBezTo>
                      <a:pt x="9" y="31"/>
                      <a:pt x="10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20"/>
                      <a:pt x="20" y="12"/>
                      <a:pt x="29" y="12"/>
                    </a:cubicBezTo>
                    <a:close/>
                    <a:moveTo>
                      <a:pt x="29" y="0"/>
                    </a:moveTo>
                    <a:cubicBezTo>
                      <a:pt x="13" y="0"/>
                      <a:pt x="0" y="14"/>
                      <a:pt x="0" y="30"/>
                    </a:cubicBezTo>
                    <a:cubicBezTo>
                      <a:pt x="0" y="40"/>
                      <a:pt x="6" y="49"/>
                      <a:pt x="14" y="55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9" y="64"/>
                      <a:pt x="24" y="65"/>
                      <a:pt x="29" y="65"/>
                    </a:cubicBezTo>
                    <a:cubicBezTo>
                      <a:pt x="35" y="65"/>
                      <a:pt x="39" y="64"/>
                      <a:pt x="43" y="62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53" y="49"/>
                      <a:pt x="59" y="40"/>
                      <a:pt x="59" y="30"/>
                    </a:cubicBezTo>
                    <a:cubicBezTo>
                      <a:pt x="59" y="14"/>
                      <a:pt x="46" y="0"/>
                      <a:pt x="29" y="0"/>
                    </a:cubicBezTo>
                    <a:close/>
                    <a:moveTo>
                      <a:pt x="40" y="51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8"/>
                      <a:pt x="37" y="60"/>
                      <a:pt x="29" y="60"/>
                    </a:cubicBezTo>
                    <a:cubicBezTo>
                      <a:pt x="22" y="60"/>
                      <a:pt x="19" y="58"/>
                      <a:pt x="19" y="58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47"/>
                      <a:pt x="5" y="39"/>
                      <a:pt x="5" y="30"/>
                    </a:cubicBezTo>
                    <a:cubicBezTo>
                      <a:pt x="5" y="16"/>
                      <a:pt x="16" y="6"/>
                      <a:pt x="29" y="6"/>
                    </a:cubicBezTo>
                    <a:cubicBezTo>
                      <a:pt x="43" y="6"/>
                      <a:pt x="53" y="16"/>
                      <a:pt x="53" y="30"/>
                    </a:cubicBezTo>
                    <a:cubicBezTo>
                      <a:pt x="53" y="39"/>
                      <a:pt x="48" y="47"/>
                      <a:pt x="40" y="51"/>
                    </a:cubicBezTo>
                    <a:close/>
                    <a:moveTo>
                      <a:pt x="36" y="40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39" y="35"/>
                      <a:pt x="39" y="35"/>
                      <a:pt x="39" y="35"/>
                    </a:cubicBezTo>
                    <a:lnTo>
                      <a:pt x="36" y="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4737" y="2720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9.16开始学习如何书写前景文档，9.24进行修改。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078480" y="4545965"/>
            <a:ext cx="2446020" cy="975360"/>
            <a:chOff x="4848" y="7159"/>
            <a:chExt cx="3852" cy="1536"/>
          </a:xfrm>
        </p:grpSpPr>
        <p:grpSp>
          <p:nvGrpSpPr>
            <p:cNvPr id="43" name="组合 42"/>
            <p:cNvGrpSpPr/>
            <p:nvPr/>
          </p:nvGrpSpPr>
          <p:grpSpPr>
            <a:xfrm>
              <a:off x="6322" y="7159"/>
              <a:ext cx="902" cy="910"/>
              <a:chOff x="13793" y="3759"/>
              <a:chExt cx="902" cy="910"/>
            </a:xfrm>
          </p:grpSpPr>
          <p:sp>
            <p:nvSpPr>
              <p:cNvPr id="25" name="Oval 93"/>
              <p:cNvSpPr>
                <a:spLocks noChangeArrowheads="1"/>
              </p:cNvSpPr>
              <p:nvPr/>
            </p:nvSpPr>
            <p:spPr bwMode="auto">
              <a:xfrm>
                <a:off x="13793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2" name="Freeform 104"/>
              <p:cNvSpPr>
                <a:spLocks noEditPoints="1"/>
              </p:cNvSpPr>
              <p:nvPr/>
            </p:nvSpPr>
            <p:spPr bwMode="auto">
              <a:xfrm>
                <a:off x="14093" y="4024"/>
                <a:ext cx="303" cy="380"/>
              </a:xfrm>
              <a:custGeom>
                <a:avLst/>
                <a:gdLst>
                  <a:gd name="T0" fmla="*/ 87 w 121"/>
                  <a:gd name="T1" fmla="*/ 62 h 152"/>
                  <a:gd name="T2" fmla="*/ 22 w 121"/>
                  <a:gd name="T3" fmla="*/ 62 h 152"/>
                  <a:gd name="T4" fmla="*/ 22 w 121"/>
                  <a:gd name="T5" fmla="*/ 72 h 152"/>
                  <a:gd name="T6" fmla="*/ 87 w 121"/>
                  <a:gd name="T7" fmla="*/ 72 h 152"/>
                  <a:gd name="T8" fmla="*/ 87 w 121"/>
                  <a:gd name="T9" fmla="*/ 62 h 152"/>
                  <a:gd name="T10" fmla="*/ 87 w 121"/>
                  <a:gd name="T11" fmla="*/ 24 h 152"/>
                  <a:gd name="T12" fmla="*/ 22 w 121"/>
                  <a:gd name="T13" fmla="*/ 24 h 152"/>
                  <a:gd name="T14" fmla="*/ 22 w 121"/>
                  <a:gd name="T15" fmla="*/ 34 h 152"/>
                  <a:gd name="T16" fmla="*/ 87 w 121"/>
                  <a:gd name="T17" fmla="*/ 34 h 152"/>
                  <a:gd name="T18" fmla="*/ 87 w 121"/>
                  <a:gd name="T19" fmla="*/ 24 h 152"/>
                  <a:gd name="T20" fmla="*/ 87 w 121"/>
                  <a:gd name="T21" fmla="*/ 44 h 152"/>
                  <a:gd name="T22" fmla="*/ 22 w 121"/>
                  <a:gd name="T23" fmla="*/ 44 h 152"/>
                  <a:gd name="T24" fmla="*/ 22 w 121"/>
                  <a:gd name="T25" fmla="*/ 52 h 152"/>
                  <a:gd name="T26" fmla="*/ 87 w 121"/>
                  <a:gd name="T27" fmla="*/ 52 h 152"/>
                  <a:gd name="T28" fmla="*/ 87 w 121"/>
                  <a:gd name="T29" fmla="*/ 44 h 152"/>
                  <a:gd name="T30" fmla="*/ 22 w 121"/>
                  <a:gd name="T31" fmla="*/ 90 h 152"/>
                  <a:gd name="T32" fmla="*/ 54 w 121"/>
                  <a:gd name="T33" fmla="*/ 90 h 152"/>
                  <a:gd name="T34" fmla="*/ 54 w 121"/>
                  <a:gd name="T35" fmla="*/ 80 h 152"/>
                  <a:gd name="T36" fmla="*/ 22 w 121"/>
                  <a:gd name="T37" fmla="*/ 80 h 152"/>
                  <a:gd name="T38" fmla="*/ 22 w 121"/>
                  <a:gd name="T39" fmla="*/ 90 h 152"/>
                  <a:gd name="T40" fmla="*/ 107 w 121"/>
                  <a:gd name="T41" fmla="*/ 14 h 152"/>
                  <a:gd name="T42" fmla="*/ 107 w 121"/>
                  <a:gd name="T43" fmla="*/ 0 h 152"/>
                  <a:gd name="T44" fmla="*/ 0 w 121"/>
                  <a:gd name="T45" fmla="*/ 0 h 152"/>
                  <a:gd name="T46" fmla="*/ 0 w 121"/>
                  <a:gd name="T47" fmla="*/ 138 h 152"/>
                  <a:gd name="T48" fmla="*/ 14 w 121"/>
                  <a:gd name="T49" fmla="*/ 138 h 152"/>
                  <a:gd name="T50" fmla="*/ 14 w 121"/>
                  <a:gd name="T51" fmla="*/ 152 h 152"/>
                  <a:gd name="T52" fmla="*/ 85 w 121"/>
                  <a:gd name="T53" fmla="*/ 152 h 152"/>
                  <a:gd name="T54" fmla="*/ 121 w 121"/>
                  <a:gd name="T55" fmla="*/ 152 h 152"/>
                  <a:gd name="T56" fmla="*/ 121 w 121"/>
                  <a:gd name="T57" fmla="*/ 116 h 152"/>
                  <a:gd name="T58" fmla="*/ 121 w 121"/>
                  <a:gd name="T59" fmla="*/ 14 h 152"/>
                  <a:gd name="T60" fmla="*/ 107 w 121"/>
                  <a:gd name="T61" fmla="*/ 14 h 152"/>
                  <a:gd name="T62" fmla="*/ 8 w 121"/>
                  <a:gd name="T63" fmla="*/ 132 h 152"/>
                  <a:gd name="T64" fmla="*/ 8 w 121"/>
                  <a:gd name="T65" fmla="*/ 8 h 152"/>
                  <a:gd name="T66" fmla="*/ 99 w 121"/>
                  <a:gd name="T67" fmla="*/ 8 h 152"/>
                  <a:gd name="T68" fmla="*/ 99 w 121"/>
                  <a:gd name="T69" fmla="*/ 100 h 152"/>
                  <a:gd name="T70" fmla="*/ 68 w 121"/>
                  <a:gd name="T71" fmla="*/ 100 h 152"/>
                  <a:gd name="T72" fmla="*/ 68 w 121"/>
                  <a:gd name="T73" fmla="*/ 132 h 152"/>
                  <a:gd name="T74" fmla="*/ 8 w 121"/>
                  <a:gd name="T75" fmla="*/ 132 h 152"/>
                  <a:gd name="T76" fmla="*/ 113 w 121"/>
                  <a:gd name="T77" fmla="*/ 112 h 152"/>
                  <a:gd name="T78" fmla="*/ 113 w 121"/>
                  <a:gd name="T79" fmla="*/ 144 h 152"/>
                  <a:gd name="T80" fmla="*/ 81 w 121"/>
                  <a:gd name="T81" fmla="*/ 144 h 152"/>
                  <a:gd name="T82" fmla="*/ 22 w 121"/>
                  <a:gd name="T83" fmla="*/ 144 h 152"/>
                  <a:gd name="T84" fmla="*/ 22 w 121"/>
                  <a:gd name="T85" fmla="*/ 138 h 152"/>
                  <a:gd name="T86" fmla="*/ 72 w 121"/>
                  <a:gd name="T87" fmla="*/ 138 h 152"/>
                  <a:gd name="T88" fmla="*/ 107 w 121"/>
                  <a:gd name="T89" fmla="*/ 104 h 152"/>
                  <a:gd name="T90" fmla="*/ 107 w 121"/>
                  <a:gd name="T91" fmla="*/ 20 h 152"/>
                  <a:gd name="T92" fmla="*/ 113 w 121"/>
                  <a:gd name="T93" fmla="*/ 20 h 152"/>
                  <a:gd name="T94" fmla="*/ 113 w 121"/>
                  <a:gd name="T9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1" h="152">
                    <a:moveTo>
                      <a:pt x="87" y="62"/>
                    </a:moveTo>
                    <a:lnTo>
                      <a:pt x="22" y="62"/>
                    </a:lnTo>
                    <a:lnTo>
                      <a:pt x="22" y="72"/>
                    </a:lnTo>
                    <a:lnTo>
                      <a:pt x="87" y="72"/>
                    </a:lnTo>
                    <a:lnTo>
                      <a:pt x="87" y="62"/>
                    </a:lnTo>
                    <a:close/>
                    <a:moveTo>
                      <a:pt x="87" y="24"/>
                    </a:moveTo>
                    <a:lnTo>
                      <a:pt x="22" y="24"/>
                    </a:lnTo>
                    <a:lnTo>
                      <a:pt x="22" y="34"/>
                    </a:lnTo>
                    <a:lnTo>
                      <a:pt x="87" y="34"/>
                    </a:lnTo>
                    <a:lnTo>
                      <a:pt x="87" y="24"/>
                    </a:lnTo>
                    <a:close/>
                    <a:moveTo>
                      <a:pt x="87" y="44"/>
                    </a:moveTo>
                    <a:lnTo>
                      <a:pt x="22" y="44"/>
                    </a:lnTo>
                    <a:lnTo>
                      <a:pt x="22" y="52"/>
                    </a:lnTo>
                    <a:lnTo>
                      <a:pt x="87" y="52"/>
                    </a:lnTo>
                    <a:lnTo>
                      <a:pt x="87" y="44"/>
                    </a:lnTo>
                    <a:close/>
                    <a:moveTo>
                      <a:pt x="22" y="90"/>
                    </a:moveTo>
                    <a:lnTo>
                      <a:pt x="54" y="90"/>
                    </a:lnTo>
                    <a:lnTo>
                      <a:pt x="54" y="80"/>
                    </a:lnTo>
                    <a:lnTo>
                      <a:pt x="22" y="80"/>
                    </a:lnTo>
                    <a:lnTo>
                      <a:pt x="22" y="90"/>
                    </a:lnTo>
                    <a:close/>
                    <a:moveTo>
                      <a:pt x="107" y="14"/>
                    </a:moveTo>
                    <a:lnTo>
                      <a:pt x="107" y="0"/>
                    </a:lnTo>
                    <a:lnTo>
                      <a:pt x="0" y="0"/>
                    </a:lnTo>
                    <a:lnTo>
                      <a:pt x="0" y="138"/>
                    </a:lnTo>
                    <a:lnTo>
                      <a:pt x="14" y="138"/>
                    </a:lnTo>
                    <a:lnTo>
                      <a:pt x="14" y="152"/>
                    </a:lnTo>
                    <a:lnTo>
                      <a:pt x="85" y="152"/>
                    </a:lnTo>
                    <a:lnTo>
                      <a:pt x="121" y="152"/>
                    </a:lnTo>
                    <a:lnTo>
                      <a:pt x="121" y="116"/>
                    </a:lnTo>
                    <a:lnTo>
                      <a:pt x="121" y="14"/>
                    </a:lnTo>
                    <a:lnTo>
                      <a:pt x="107" y="14"/>
                    </a:lnTo>
                    <a:close/>
                    <a:moveTo>
                      <a:pt x="8" y="132"/>
                    </a:moveTo>
                    <a:lnTo>
                      <a:pt x="8" y="8"/>
                    </a:lnTo>
                    <a:lnTo>
                      <a:pt x="99" y="8"/>
                    </a:lnTo>
                    <a:lnTo>
                      <a:pt x="99" y="100"/>
                    </a:lnTo>
                    <a:lnTo>
                      <a:pt x="68" y="100"/>
                    </a:lnTo>
                    <a:lnTo>
                      <a:pt x="68" y="132"/>
                    </a:lnTo>
                    <a:lnTo>
                      <a:pt x="8" y="132"/>
                    </a:lnTo>
                    <a:close/>
                    <a:moveTo>
                      <a:pt x="113" y="112"/>
                    </a:moveTo>
                    <a:lnTo>
                      <a:pt x="113" y="144"/>
                    </a:lnTo>
                    <a:lnTo>
                      <a:pt x="81" y="144"/>
                    </a:lnTo>
                    <a:lnTo>
                      <a:pt x="22" y="144"/>
                    </a:lnTo>
                    <a:lnTo>
                      <a:pt x="22" y="138"/>
                    </a:lnTo>
                    <a:lnTo>
                      <a:pt x="72" y="138"/>
                    </a:lnTo>
                    <a:lnTo>
                      <a:pt x="107" y="104"/>
                    </a:lnTo>
                    <a:lnTo>
                      <a:pt x="107" y="20"/>
                    </a:lnTo>
                    <a:lnTo>
                      <a:pt x="113" y="20"/>
                    </a:lnTo>
                    <a:lnTo>
                      <a:pt x="113" y="1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4848" y="8188"/>
              <a:ext cx="3852" cy="507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9.24进行修改。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821930" y="4549140"/>
            <a:ext cx="2446020" cy="1203325"/>
            <a:chOff x="12318" y="7164"/>
            <a:chExt cx="3852" cy="1895"/>
          </a:xfrm>
        </p:grpSpPr>
        <p:grpSp>
          <p:nvGrpSpPr>
            <p:cNvPr id="3" name="组合 2"/>
            <p:cNvGrpSpPr/>
            <p:nvPr/>
          </p:nvGrpSpPr>
          <p:grpSpPr>
            <a:xfrm>
              <a:off x="13793" y="7164"/>
              <a:ext cx="902" cy="904"/>
              <a:chOff x="6210" y="7164"/>
              <a:chExt cx="902" cy="904"/>
            </a:xfrm>
          </p:grpSpPr>
          <p:sp>
            <p:nvSpPr>
              <p:cNvPr id="26" name="Oval 94"/>
              <p:cNvSpPr>
                <a:spLocks noChangeArrowheads="1"/>
              </p:cNvSpPr>
              <p:nvPr/>
            </p:nvSpPr>
            <p:spPr bwMode="auto">
              <a:xfrm>
                <a:off x="6210" y="7164"/>
                <a:ext cx="903" cy="905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" name="Freeform 102"/>
              <p:cNvSpPr>
                <a:spLocks noEditPoints="1"/>
              </p:cNvSpPr>
              <p:nvPr/>
            </p:nvSpPr>
            <p:spPr bwMode="auto">
              <a:xfrm>
                <a:off x="6470" y="7464"/>
                <a:ext cx="385" cy="300"/>
              </a:xfrm>
              <a:custGeom>
                <a:avLst/>
                <a:gdLst>
                  <a:gd name="T0" fmla="*/ 138 w 154"/>
                  <a:gd name="T1" fmla="*/ 32 h 120"/>
                  <a:gd name="T2" fmla="*/ 138 w 154"/>
                  <a:gd name="T3" fmla="*/ 16 h 120"/>
                  <a:gd name="T4" fmla="*/ 122 w 154"/>
                  <a:gd name="T5" fmla="*/ 16 h 120"/>
                  <a:gd name="T6" fmla="*/ 122 w 154"/>
                  <a:gd name="T7" fmla="*/ 0 h 120"/>
                  <a:gd name="T8" fmla="*/ 0 w 154"/>
                  <a:gd name="T9" fmla="*/ 0 h 120"/>
                  <a:gd name="T10" fmla="*/ 0 w 154"/>
                  <a:gd name="T11" fmla="*/ 90 h 120"/>
                  <a:gd name="T12" fmla="*/ 16 w 154"/>
                  <a:gd name="T13" fmla="*/ 90 h 120"/>
                  <a:gd name="T14" fmla="*/ 16 w 154"/>
                  <a:gd name="T15" fmla="*/ 106 h 120"/>
                  <a:gd name="T16" fmla="*/ 32 w 154"/>
                  <a:gd name="T17" fmla="*/ 106 h 120"/>
                  <a:gd name="T18" fmla="*/ 32 w 154"/>
                  <a:gd name="T19" fmla="*/ 120 h 120"/>
                  <a:gd name="T20" fmla="*/ 154 w 154"/>
                  <a:gd name="T21" fmla="*/ 120 h 120"/>
                  <a:gd name="T22" fmla="*/ 154 w 154"/>
                  <a:gd name="T23" fmla="*/ 32 h 120"/>
                  <a:gd name="T24" fmla="*/ 138 w 154"/>
                  <a:gd name="T25" fmla="*/ 32 h 120"/>
                  <a:gd name="T26" fmla="*/ 10 w 154"/>
                  <a:gd name="T27" fmla="*/ 80 h 120"/>
                  <a:gd name="T28" fmla="*/ 10 w 154"/>
                  <a:gd name="T29" fmla="*/ 10 h 120"/>
                  <a:gd name="T30" fmla="*/ 112 w 154"/>
                  <a:gd name="T31" fmla="*/ 10 h 120"/>
                  <a:gd name="T32" fmla="*/ 112 w 154"/>
                  <a:gd name="T33" fmla="*/ 80 h 120"/>
                  <a:gd name="T34" fmla="*/ 10 w 154"/>
                  <a:gd name="T35" fmla="*/ 80 h 120"/>
                  <a:gd name="T36" fmla="*/ 26 w 154"/>
                  <a:gd name="T37" fmla="*/ 96 h 120"/>
                  <a:gd name="T38" fmla="*/ 26 w 154"/>
                  <a:gd name="T39" fmla="*/ 90 h 120"/>
                  <a:gd name="T40" fmla="*/ 122 w 154"/>
                  <a:gd name="T41" fmla="*/ 90 h 120"/>
                  <a:gd name="T42" fmla="*/ 122 w 154"/>
                  <a:gd name="T43" fmla="*/ 26 h 120"/>
                  <a:gd name="T44" fmla="*/ 128 w 154"/>
                  <a:gd name="T45" fmla="*/ 26 h 120"/>
                  <a:gd name="T46" fmla="*/ 128 w 154"/>
                  <a:gd name="T47" fmla="*/ 96 h 120"/>
                  <a:gd name="T48" fmla="*/ 26 w 154"/>
                  <a:gd name="T49" fmla="*/ 96 h 120"/>
                  <a:gd name="T50" fmla="*/ 144 w 154"/>
                  <a:gd name="T51" fmla="*/ 110 h 120"/>
                  <a:gd name="T52" fmla="*/ 42 w 154"/>
                  <a:gd name="T53" fmla="*/ 110 h 120"/>
                  <a:gd name="T54" fmla="*/ 42 w 154"/>
                  <a:gd name="T55" fmla="*/ 106 h 120"/>
                  <a:gd name="T56" fmla="*/ 138 w 154"/>
                  <a:gd name="T57" fmla="*/ 106 h 120"/>
                  <a:gd name="T58" fmla="*/ 138 w 154"/>
                  <a:gd name="T59" fmla="*/ 42 h 120"/>
                  <a:gd name="T60" fmla="*/ 144 w 154"/>
                  <a:gd name="T61" fmla="*/ 42 h 120"/>
                  <a:gd name="T62" fmla="*/ 144 w 154"/>
                  <a:gd name="T63" fmla="*/ 11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4" h="120">
                    <a:moveTo>
                      <a:pt x="138" y="32"/>
                    </a:moveTo>
                    <a:lnTo>
                      <a:pt x="138" y="16"/>
                    </a:lnTo>
                    <a:lnTo>
                      <a:pt x="122" y="16"/>
                    </a:lnTo>
                    <a:lnTo>
                      <a:pt x="122" y="0"/>
                    </a:lnTo>
                    <a:lnTo>
                      <a:pt x="0" y="0"/>
                    </a:lnTo>
                    <a:lnTo>
                      <a:pt x="0" y="90"/>
                    </a:lnTo>
                    <a:lnTo>
                      <a:pt x="16" y="90"/>
                    </a:lnTo>
                    <a:lnTo>
                      <a:pt x="16" y="106"/>
                    </a:lnTo>
                    <a:lnTo>
                      <a:pt x="32" y="106"/>
                    </a:lnTo>
                    <a:lnTo>
                      <a:pt x="32" y="120"/>
                    </a:lnTo>
                    <a:lnTo>
                      <a:pt x="154" y="120"/>
                    </a:lnTo>
                    <a:lnTo>
                      <a:pt x="154" y="32"/>
                    </a:lnTo>
                    <a:lnTo>
                      <a:pt x="138" y="32"/>
                    </a:lnTo>
                    <a:close/>
                    <a:moveTo>
                      <a:pt x="10" y="80"/>
                    </a:moveTo>
                    <a:lnTo>
                      <a:pt x="10" y="10"/>
                    </a:lnTo>
                    <a:lnTo>
                      <a:pt x="112" y="10"/>
                    </a:lnTo>
                    <a:lnTo>
                      <a:pt x="112" y="80"/>
                    </a:lnTo>
                    <a:lnTo>
                      <a:pt x="10" y="80"/>
                    </a:lnTo>
                    <a:close/>
                    <a:moveTo>
                      <a:pt x="26" y="96"/>
                    </a:moveTo>
                    <a:lnTo>
                      <a:pt x="26" y="90"/>
                    </a:lnTo>
                    <a:lnTo>
                      <a:pt x="122" y="90"/>
                    </a:lnTo>
                    <a:lnTo>
                      <a:pt x="122" y="26"/>
                    </a:lnTo>
                    <a:lnTo>
                      <a:pt x="128" y="26"/>
                    </a:lnTo>
                    <a:lnTo>
                      <a:pt x="128" y="96"/>
                    </a:lnTo>
                    <a:lnTo>
                      <a:pt x="26" y="96"/>
                    </a:lnTo>
                    <a:close/>
                    <a:moveTo>
                      <a:pt x="144" y="110"/>
                    </a:moveTo>
                    <a:lnTo>
                      <a:pt x="42" y="110"/>
                    </a:lnTo>
                    <a:lnTo>
                      <a:pt x="42" y="106"/>
                    </a:lnTo>
                    <a:lnTo>
                      <a:pt x="138" y="106"/>
                    </a:lnTo>
                    <a:lnTo>
                      <a:pt x="138" y="42"/>
                    </a:lnTo>
                    <a:lnTo>
                      <a:pt x="144" y="42"/>
                    </a:lnTo>
                    <a:lnTo>
                      <a:pt x="144" y="1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12318" y="8188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课上老师点评后又进行了修改，到10.2完成修改。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771130" y="1984375"/>
            <a:ext cx="2446020" cy="980440"/>
            <a:chOff x="12238" y="3100"/>
            <a:chExt cx="3852" cy="1544"/>
          </a:xfrm>
        </p:grpSpPr>
        <p:grpSp>
          <p:nvGrpSpPr>
            <p:cNvPr id="45" name="组合 44"/>
            <p:cNvGrpSpPr/>
            <p:nvPr/>
          </p:nvGrpSpPr>
          <p:grpSpPr>
            <a:xfrm>
              <a:off x="13786" y="3734"/>
              <a:ext cx="910" cy="910"/>
              <a:chOff x="9998" y="3759"/>
              <a:chExt cx="910" cy="910"/>
            </a:xfrm>
          </p:grpSpPr>
          <p:sp>
            <p:nvSpPr>
              <p:cNvPr id="46" name="Oval 92"/>
              <p:cNvSpPr>
                <a:spLocks noChangeArrowheads="1"/>
              </p:cNvSpPr>
              <p:nvPr/>
            </p:nvSpPr>
            <p:spPr bwMode="auto">
              <a:xfrm>
                <a:off x="9998" y="3759"/>
                <a:ext cx="910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7" name="Freeform 100"/>
              <p:cNvSpPr>
                <a:spLocks noEditPoints="1"/>
              </p:cNvSpPr>
              <p:nvPr/>
            </p:nvSpPr>
            <p:spPr bwMode="auto">
              <a:xfrm>
                <a:off x="10263" y="4059"/>
                <a:ext cx="360" cy="305"/>
              </a:xfrm>
              <a:custGeom>
                <a:avLst/>
                <a:gdLst>
                  <a:gd name="T0" fmla="*/ 3 w 72"/>
                  <a:gd name="T1" fmla="*/ 59 h 61"/>
                  <a:gd name="T2" fmla="*/ 6 w 72"/>
                  <a:gd name="T3" fmla="*/ 61 h 61"/>
                  <a:gd name="T4" fmla="*/ 19 w 72"/>
                  <a:gd name="T5" fmla="*/ 61 h 61"/>
                  <a:gd name="T6" fmla="*/ 19 w 72"/>
                  <a:gd name="T7" fmla="*/ 34 h 61"/>
                  <a:gd name="T8" fmla="*/ 3 w 72"/>
                  <a:gd name="T9" fmla="*/ 50 h 61"/>
                  <a:gd name="T10" fmla="*/ 3 w 72"/>
                  <a:gd name="T11" fmla="*/ 59 h 61"/>
                  <a:gd name="T12" fmla="*/ 58 w 72"/>
                  <a:gd name="T13" fmla="*/ 2 h 61"/>
                  <a:gd name="T14" fmla="*/ 55 w 72"/>
                  <a:gd name="T15" fmla="*/ 5 h 61"/>
                  <a:gd name="T16" fmla="*/ 58 w 72"/>
                  <a:gd name="T17" fmla="*/ 7 h 61"/>
                  <a:gd name="T18" fmla="*/ 61 w 72"/>
                  <a:gd name="T19" fmla="*/ 7 h 61"/>
                  <a:gd name="T20" fmla="*/ 35 w 72"/>
                  <a:gd name="T21" fmla="*/ 34 h 61"/>
                  <a:gd name="T22" fmla="*/ 19 w 72"/>
                  <a:gd name="T23" fmla="*/ 18 h 61"/>
                  <a:gd name="T24" fmla="*/ 1 w 72"/>
                  <a:gd name="T25" fmla="*/ 36 h 61"/>
                  <a:gd name="T26" fmla="*/ 1 w 72"/>
                  <a:gd name="T27" fmla="*/ 40 h 61"/>
                  <a:gd name="T28" fmla="*/ 5 w 72"/>
                  <a:gd name="T29" fmla="*/ 40 h 61"/>
                  <a:gd name="T30" fmla="*/ 19 w 72"/>
                  <a:gd name="T31" fmla="*/ 26 h 61"/>
                  <a:gd name="T32" fmla="*/ 35 w 72"/>
                  <a:gd name="T33" fmla="*/ 42 h 61"/>
                  <a:gd name="T34" fmla="*/ 65 w 72"/>
                  <a:gd name="T35" fmla="*/ 11 h 61"/>
                  <a:gd name="T36" fmla="*/ 65 w 72"/>
                  <a:gd name="T37" fmla="*/ 14 h 61"/>
                  <a:gd name="T38" fmla="*/ 68 w 72"/>
                  <a:gd name="T39" fmla="*/ 17 h 61"/>
                  <a:gd name="T40" fmla="*/ 68 w 72"/>
                  <a:gd name="T41" fmla="*/ 17 h 61"/>
                  <a:gd name="T42" fmla="*/ 71 w 72"/>
                  <a:gd name="T43" fmla="*/ 15 h 61"/>
                  <a:gd name="T44" fmla="*/ 72 w 72"/>
                  <a:gd name="T45" fmla="*/ 0 h 61"/>
                  <a:gd name="T46" fmla="*/ 58 w 72"/>
                  <a:gd name="T47" fmla="*/ 2 h 61"/>
                  <a:gd name="T48" fmla="*/ 26 w 72"/>
                  <a:gd name="T49" fmla="*/ 40 h 61"/>
                  <a:gd name="T50" fmla="*/ 26 w 72"/>
                  <a:gd name="T51" fmla="*/ 61 h 61"/>
                  <a:gd name="T52" fmla="*/ 42 w 72"/>
                  <a:gd name="T53" fmla="*/ 61 h 61"/>
                  <a:gd name="T54" fmla="*/ 42 w 72"/>
                  <a:gd name="T55" fmla="*/ 42 h 61"/>
                  <a:gd name="T56" fmla="*/ 35 w 72"/>
                  <a:gd name="T57" fmla="*/ 49 h 61"/>
                  <a:gd name="T58" fmla="*/ 26 w 72"/>
                  <a:gd name="T59" fmla="*/ 40 h 61"/>
                  <a:gd name="T60" fmla="*/ 48 w 72"/>
                  <a:gd name="T61" fmla="*/ 36 h 61"/>
                  <a:gd name="T62" fmla="*/ 48 w 72"/>
                  <a:gd name="T63" fmla="*/ 61 h 61"/>
                  <a:gd name="T64" fmla="*/ 61 w 72"/>
                  <a:gd name="T65" fmla="*/ 61 h 61"/>
                  <a:gd name="T66" fmla="*/ 64 w 72"/>
                  <a:gd name="T67" fmla="*/ 59 h 61"/>
                  <a:gd name="T68" fmla="*/ 64 w 72"/>
                  <a:gd name="T69" fmla="*/ 34 h 61"/>
                  <a:gd name="T70" fmla="*/ 64 w 72"/>
                  <a:gd name="T71" fmla="*/ 20 h 61"/>
                  <a:gd name="T72" fmla="*/ 50 w 72"/>
                  <a:gd name="T73" fmla="*/ 34 h 61"/>
                  <a:gd name="T74" fmla="*/ 48 w 72"/>
                  <a:gd name="T75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" h="61">
                    <a:moveTo>
                      <a:pt x="3" y="59"/>
                    </a:moveTo>
                    <a:cubicBezTo>
                      <a:pt x="3" y="60"/>
                      <a:pt x="5" y="61"/>
                      <a:pt x="6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3" y="50"/>
                      <a:pt x="3" y="50"/>
                      <a:pt x="3" y="50"/>
                    </a:cubicBezTo>
                    <a:lnTo>
                      <a:pt x="3" y="59"/>
                    </a:lnTo>
                    <a:close/>
                    <a:moveTo>
                      <a:pt x="58" y="2"/>
                    </a:moveTo>
                    <a:cubicBezTo>
                      <a:pt x="56" y="2"/>
                      <a:pt x="55" y="3"/>
                      <a:pt x="55" y="5"/>
                    </a:cubicBezTo>
                    <a:cubicBezTo>
                      <a:pt x="55" y="6"/>
                      <a:pt x="57" y="8"/>
                      <a:pt x="58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7"/>
                      <a:pt x="0" y="39"/>
                      <a:pt x="1" y="40"/>
                    </a:cubicBezTo>
                    <a:cubicBezTo>
                      <a:pt x="2" y="41"/>
                      <a:pt x="4" y="41"/>
                      <a:pt x="5" y="40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6"/>
                      <a:pt x="66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9" y="17"/>
                      <a:pt x="71" y="16"/>
                      <a:pt x="71" y="15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58" y="2"/>
                    </a:lnTo>
                    <a:close/>
                    <a:moveTo>
                      <a:pt x="26" y="40"/>
                    </a:moveTo>
                    <a:cubicBezTo>
                      <a:pt x="26" y="61"/>
                      <a:pt x="26" y="61"/>
                      <a:pt x="26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35" y="49"/>
                      <a:pt x="35" y="49"/>
                      <a:pt x="35" y="49"/>
                    </a:cubicBezTo>
                    <a:lnTo>
                      <a:pt x="26" y="40"/>
                    </a:lnTo>
                    <a:close/>
                    <a:moveTo>
                      <a:pt x="48" y="36"/>
                    </a:moveTo>
                    <a:cubicBezTo>
                      <a:pt x="48" y="61"/>
                      <a:pt x="48" y="61"/>
                      <a:pt x="48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3" y="61"/>
                      <a:pt x="64" y="60"/>
                      <a:pt x="64" y="59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50" y="34"/>
                      <a:pt x="50" y="34"/>
                      <a:pt x="50" y="34"/>
                    </a:cubicBezTo>
                    <a:lnTo>
                      <a:pt x="48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12238" y="3100"/>
              <a:ext cx="3852" cy="507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9.23完成并进行组内评审，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8" grpId="0" bldLvl="0" animBg="1"/>
      <p:bldP spid="19" grpId="0"/>
      <p:bldP spid="20" grpId="0" bldLvl="0" animBg="1"/>
      <p:bldP spid="21" grpId="0" bldLvl="0" animBg="1"/>
      <p:bldP spid="22" grpId="0" bldLvl="0" animBg="1"/>
      <p:bldP spid="35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33197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完成</a:t>
            </a:r>
            <a:r>
              <a:rPr lang="en-US" altLang="zh-CN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usecase</a:t>
            </a:r>
            <a:r>
              <a:rPr lang="zh-CN" altLang="en-US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模型</a:t>
            </a:r>
            <a:endParaRPr lang="zh-CN" altLang="en-US" sz="2000" b="1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Freeform 655">
            <a:hlinkClick r:id="rId1" tooltip="" action="ppaction://hlinksldjump"/>
          </p:cNvPr>
          <p:cNvSpPr/>
          <p:nvPr/>
        </p:nvSpPr>
        <p:spPr bwMode="auto">
          <a:xfrm>
            <a:off x="2066949" y="2517075"/>
            <a:ext cx="9140825" cy="2476500"/>
          </a:xfrm>
          <a:custGeom>
            <a:avLst/>
            <a:gdLst>
              <a:gd name="T0" fmla="*/ 2880 w 2880"/>
              <a:gd name="T1" fmla="*/ 780 h 780"/>
              <a:gd name="T2" fmla="*/ 374 w 2880"/>
              <a:gd name="T3" fmla="*/ 780 h 780"/>
              <a:gd name="T4" fmla="*/ 154 w 2880"/>
              <a:gd name="T5" fmla="*/ 560 h 780"/>
              <a:gd name="T6" fmla="*/ 374 w 2880"/>
              <a:gd name="T7" fmla="*/ 340 h 780"/>
              <a:gd name="T8" fmla="*/ 2506 w 2880"/>
              <a:gd name="T9" fmla="*/ 340 h 780"/>
              <a:gd name="T10" fmla="*/ 2626 w 2880"/>
              <a:gd name="T11" fmla="*/ 220 h 780"/>
              <a:gd name="T12" fmla="*/ 2506 w 2880"/>
              <a:gd name="T13" fmla="*/ 100 h 780"/>
              <a:gd name="T14" fmla="*/ 0 w 2880"/>
              <a:gd name="T15" fmla="*/ 100 h 780"/>
              <a:gd name="T16" fmla="*/ 0 w 2880"/>
              <a:gd name="T17" fmla="*/ 0 h 780"/>
              <a:gd name="T18" fmla="*/ 2506 w 2880"/>
              <a:gd name="T19" fmla="*/ 0 h 780"/>
              <a:gd name="T20" fmla="*/ 2726 w 2880"/>
              <a:gd name="T21" fmla="*/ 220 h 780"/>
              <a:gd name="T22" fmla="*/ 2506 w 2880"/>
              <a:gd name="T23" fmla="*/ 440 h 780"/>
              <a:gd name="T24" fmla="*/ 374 w 2880"/>
              <a:gd name="T25" fmla="*/ 440 h 780"/>
              <a:gd name="T26" fmla="*/ 254 w 2880"/>
              <a:gd name="T27" fmla="*/ 560 h 780"/>
              <a:gd name="T28" fmla="*/ 374 w 2880"/>
              <a:gd name="T29" fmla="*/ 680 h 780"/>
              <a:gd name="T30" fmla="*/ 2880 w 2880"/>
              <a:gd name="T31" fmla="*/ 680 h 780"/>
              <a:gd name="T32" fmla="*/ 2880 w 2880"/>
              <a:gd name="T33" fmla="*/ 78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0" h="780">
                <a:moveTo>
                  <a:pt x="2880" y="780"/>
                </a:moveTo>
                <a:cubicBezTo>
                  <a:pt x="374" y="780"/>
                  <a:pt x="374" y="780"/>
                  <a:pt x="374" y="780"/>
                </a:cubicBezTo>
                <a:cubicBezTo>
                  <a:pt x="253" y="780"/>
                  <a:pt x="154" y="682"/>
                  <a:pt x="154" y="560"/>
                </a:cubicBezTo>
                <a:cubicBezTo>
                  <a:pt x="154" y="439"/>
                  <a:pt x="253" y="340"/>
                  <a:pt x="374" y="340"/>
                </a:cubicBezTo>
                <a:cubicBezTo>
                  <a:pt x="2506" y="340"/>
                  <a:pt x="2506" y="340"/>
                  <a:pt x="2506" y="340"/>
                </a:cubicBezTo>
                <a:cubicBezTo>
                  <a:pt x="2572" y="340"/>
                  <a:pt x="2626" y="286"/>
                  <a:pt x="2626" y="220"/>
                </a:cubicBezTo>
                <a:cubicBezTo>
                  <a:pt x="2626" y="154"/>
                  <a:pt x="2572" y="100"/>
                  <a:pt x="2506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0"/>
                  <a:pt x="0" y="0"/>
                  <a:pt x="0" y="0"/>
                </a:cubicBezTo>
                <a:cubicBezTo>
                  <a:pt x="2506" y="0"/>
                  <a:pt x="2506" y="0"/>
                  <a:pt x="2506" y="0"/>
                </a:cubicBezTo>
                <a:cubicBezTo>
                  <a:pt x="2627" y="0"/>
                  <a:pt x="2726" y="99"/>
                  <a:pt x="2726" y="220"/>
                </a:cubicBezTo>
                <a:cubicBezTo>
                  <a:pt x="2726" y="341"/>
                  <a:pt x="2627" y="440"/>
                  <a:pt x="2506" y="440"/>
                </a:cubicBezTo>
                <a:cubicBezTo>
                  <a:pt x="374" y="440"/>
                  <a:pt x="374" y="440"/>
                  <a:pt x="374" y="440"/>
                </a:cubicBezTo>
                <a:cubicBezTo>
                  <a:pt x="308" y="440"/>
                  <a:pt x="254" y="494"/>
                  <a:pt x="254" y="560"/>
                </a:cubicBezTo>
                <a:cubicBezTo>
                  <a:pt x="254" y="626"/>
                  <a:pt x="308" y="680"/>
                  <a:pt x="374" y="680"/>
                </a:cubicBezTo>
                <a:cubicBezTo>
                  <a:pt x="2880" y="680"/>
                  <a:pt x="2880" y="680"/>
                  <a:pt x="2880" y="680"/>
                </a:cubicBezTo>
                <a:cubicBezTo>
                  <a:pt x="2880" y="780"/>
                  <a:pt x="2880" y="780"/>
                  <a:pt x="2880" y="780"/>
                </a:cubicBezTo>
              </a:path>
            </a:pathLst>
          </a:cu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Freeform 689"/>
          <p:cNvSpPr/>
          <p:nvPr/>
        </p:nvSpPr>
        <p:spPr bwMode="auto">
          <a:xfrm>
            <a:off x="2066948" y="2675825"/>
            <a:ext cx="8953500" cy="2159000"/>
          </a:xfrm>
          <a:custGeom>
            <a:avLst/>
            <a:gdLst>
              <a:gd name="T0" fmla="*/ 0 w 2821"/>
              <a:gd name="T1" fmla="*/ 0 h 680"/>
              <a:gd name="T2" fmla="*/ 2506 w 2821"/>
              <a:gd name="T3" fmla="*/ 0 h 680"/>
              <a:gd name="T4" fmla="*/ 2676 w 2821"/>
              <a:gd name="T5" fmla="*/ 170 h 680"/>
              <a:gd name="T6" fmla="*/ 2506 w 2821"/>
              <a:gd name="T7" fmla="*/ 340 h 680"/>
              <a:gd name="T8" fmla="*/ 374 w 2821"/>
              <a:gd name="T9" fmla="*/ 340 h 680"/>
              <a:gd name="T10" fmla="*/ 204 w 2821"/>
              <a:gd name="T11" fmla="*/ 510 h 680"/>
              <a:gd name="T12" fmla="*/ 374 w 2821"/>
              <a:gd name="T13" fmla="*/ 680 h 680"/>
              <a:gd name="T14" fmla="*/ 2821 w 2821"/>
              <a:gd name="T1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21" h="680">
                <a:moveTo>
                  <a:pt x="0" y="0"/>
                </a:moveTo>
                <a:cubicBezTo>
                  <a:pt x="2506" y="0"/>
                  <a:pt x="2506" y="0"/>
                  <a:pt x="2506" y="0"/>
                </a:cubicBezTo>
                <a:cubicBezTo>
                  <a:pt x="2600" y="0"/>
                  <a:pt x="2676" y="76"/>
                  <a:pt x="2676" y="170"/>
                </a:cubicBezTo>
                <a:cubicBezTo>
                  <a:pt x="2676" y="264"/>
                  <a:pt x="2600" y="340"/>
                  <a:pt x="2506" y="340"/>
                </a:cubicBezTo>
                <a:cubicBezTo>
                  <a:pt x="374" y="340"/>
                  <a:pt x="374" y="340"/>
                  <a:pt x="374" y="340"/>
                </a:cubicBezTo>
                <a:cubicBezTo>
                  <a:pt x="280" y="340"/>
                  <a:pt x="204" y="416"/>
                  <a:pt x="204" y="510"/>
                </a:cubicBezTo>
                <a:cubicBezTo>
                  <a:pt x="204" y="604"/>
                  <a:pt x="280" y="680"/>
                  <a:pt x="374" y="680"/>
                </a:cubicBezTo>
                <a:cubicBezTo>
                  <a:pt x="2821" y="680"/>
                  <a:pt x="2821" y="680"/>
                  <a:pt x="2821" y="680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Rectangle 660"/>
          <p:cNvSpPr>
            <a:spLocks noChangeArrowheads="1"/>
          </p:cNvSpPr>
          <p:nvPr/>
        </p:nvSpPr>
        <p:spPr bwMode="auto">
          <a:xfrm>
            <a:off x="5037161" y="3485450"/>
            <a:ext cx="3200400" cy="53975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3225" y="3620089"/>
            <a:ext cx="2448272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usecase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模型</a:t>
            </a:r>
            <a:endParaRPr lang="zh-CN" altLang="en-US" sz="20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0" name="Freeform 661"/>
          <p:cNvSpPr>
            <a:spLocks noEditPoints="1"/>
          </p:cNvSpPr>
          <p:nvPr/>
        </p:nvSpPr>
        <p:spPr bwMode="auto">
          <a:xfrm>
            <a:off x="5249886" y="3545775"/>
            <a:ext cx="254000" cy="196850"/>
          </a:xfrm>
          <a:custGeom>
            <a:avLst/>
            <a:gdLst>
              <a:gd name="T0" fmla="*/ 26 w 80"/>
              <a:gd name="T1" fmla="*/ 0 h 62"/>
              <a:gd name="T2" fmla="*/ 11 w 80"/>
              <a:gd name="T3" fmla="*/ 9 h 62"/>
              <a:gd name="T4" fmla="*/ 3 w 80"/>
              <a:gd name="T5" fmla="*/ 22 h 62"/>
              <a:gd name="T6" fmla="*/ 0 w 80"/>
              <a:gd name="T7" fmla="*/ 41 h 62"/>
              <a:gd name="T8" fmla="*/ 0 w 80"/>
              <a:gd name="T9" fmla="*/ 62 h 62"/>
              <a:gd name="T10" fmla="*/ 29 w 80"/>
              <a:gd name="T11" fmla="*/ 62 h 62"/>
              <a:gd name="T12" fmla="*/ 29 w 80"/>
              <a:gd name="T13" fmla="*/ 33 h 62"/>
              <a:gd name="T14" fmla="*/ 15 w 80"/>
              <a:gd name="T15" fmla="*/ 33 h 62"/>
              <a:gd name="T16" fmla="*/ 19 w 80"/>
              <a:gd name="T17" fmla="*/ 20 h 62"/>
              <a:gd name="T18" fmla="*/ 32 w 80"/>
              <a:gd name="T19" fmla="*/ 12 h 62"/>
              <a:gd name="T20" fmla="*/ 26 w 80"/>
              <a:gd name="T21" fmla="*/ 0 h 62"/>
              <a:gd name="T22" fmla="*/ 74 w 80"/>
              <a:gd name="T23" fmla="*/ 0 h 62"/>
              <a:gd name="T24" fmla="*/ 59 w 80"/>
              <a:gd name="T25" fmla="*/ 9 h 62"/>
              <a:gd name="T26" fmla="*/ 51 w 80"/>
              <a:gd name="T27" fmla="*/ 22 h 62"/>
              <a:gd name="T28" fmla="*/ 49 w 80"/>
              <a:gd name="T29" fmla="*/ 41 h 62"/>
              <a:gd name="T30" fmla="*/ 49 w 80"/>
              <a:gd name="T31" fmla="*/ 62 h 62"/>
              <a:gd name="T32" fmla="*/ 77 w 80"/>
              <a:gd name="T33" fmla="*/ 62 h 62"/>
              <a:gd name="T34" fmla="*/ 77 w 80"/>
              <a:gd name="T35" fmla="*/ 33 h 62"/>
              <a:gd name="T36" fmla="*/ 63 w 80"/>
              <a:gd name="T37" fmla="*/ 33 h 62"/>
              <a:gd name="T38" fmla="*/ 67 w 80"/>
              <a:gd name="T39" fmla="*/ 20 h 62"/>
              <a:gd name="T40" fmla="*/ 80 w 80"/>
              <a:gd name="T41" fmla="*/ 12 h 62"/>
              <a:gd name="T42" fmla="*/ 74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26" y="0"/>
                </a:moveTo>
                <a:cubicBezTo>
                  <a:pt x="20" y="2"/>
                  <a:pt x="15" y="5"/>
                  <a:pt x="11" y="9"/>
                </a:cubicBezTo>
                <a:cubicBezTo>
                  <a:pt x="7" y="12"/>
                  <a:pt x="4" y="17"/>
                  <a:pt x="3" y="22"/>
                </a:cubicBezTo>
                <a:cubicBezTo>
                  <a:pt x="1" y="26"/>
                  <a:pt x="0" y="33"/>
                  <a:pt x="0" y="41"/>
                </a:cubicBezTo>
                <a:cubicBezTo>
                  <a:pt x="0" y="62"/>
                  <a:pt x="0" y="62"/>
                  <a:pt x="0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33"/>
                  <a:pt x="29" y="33"/>
                  <a:pt x="29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27"/>
                  <a:pt x="17" y="23"/>
                  <a:pt x="19" y="20"/>
                </a:cubicBezTo>
                <a:cubicBezTo>
                  <a:pt x="22" y="16"/>
                  <a:pt x="26" y="13"/>
                  <a:pt x="32" y="12"/>
                </a:cubicBezTo>
                <a:cubicBezTo>
                  <a:pt x="26" y="0"/>
                  <a:pt x="26" y="0"/>
                  <a:pt x="26" y="0"/>
                </a:cubicBezTo>
                <a:moveTo>
                  <a:pt x="74" y="0"/>
                </a:moveTo>
                <a:cubicBezTo>
                  <a:pt x="68" y="2"/>
                  <a:pt x="63" y="5"/>
                  <a:pt x="59" y="9"/>
                </a:cubicBezTo>
                <a:cubicBezTo>
                  <a:pt x="55" y="12"/>
                  <a:pt x="52" y="17"/>
                  <a:pt x="51" y="22"/>
                </a:cubicBezTo>
                <a:cubicBezTo>
                  <a:pt x="49" y="26"/>
                  <a:pt x="49" y="33"/>
                  <a:pt x="49" y="41"/>
                </a:cubicBezTo>
                <a:cubicBezTo>
                  <a:pt x="49" y="62"/>
                  <a:pt x="49" y="62"/>
                  <a:pt x="49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77" y="33"/>
                  <a:pt x="77" y="33"/>
                  <a:pt x="77" y="33"/>
                </a:cubicBezTo>
                <a:cubicBezTo>
                  <a:pt x="63" y="33"/>
                  <a:pt x="63" y="33"/>
                  <a:pt x="63" y="33"/>
                </a:cubicBezTo>
                <a:cubicBezTo>
                  <a:pt x="64" y="27"/>
                  <a:pt x="65" y="23"/>
                  <a:pt x="67" y="20"/>
                </a:cubicBezTo>
                <a:cubicBezTo>
                  <a:pt x="70" y="16"/>
                  <a:pt x="74" y="13"/>
                  <a:pt x="80" y="12"/>
                </a:cubicBezTo>
                <a:cubicBezTo>
                  <a:pt x="74" y="0"/>
                  <a:pt x="74" y="0"/>
                  <a:pt x="7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1" name="Freeform 662"/>
          <p:cNvSpPr>
            <a:spLocks noEditPoints="1"/>
          </p:cNvSpPr>
          <p:nvPr/>
        </p:nvSpPr>
        <p:spPr bwMode="auto">
          <a:xfrm>
            <a:off x="7770836" y="3545775"/>
            <a:ext cx="254000" cy="196850"/>
          </a:xfrm>
          <a:custGeom>
            <a:avLst/>
            <a:gdLst>
              <a:gd name="T0" fmla="*/ 31 w 80"/>
              <a:gd name="T1" fmla="*/ 0 h 62"/>
              <a:gd name="T2" fmla="*/ 3 w 80"/>
              <a:gd name="T3" fmla="*/ 0 h 62"/>
              <a:gd name="T4" fmla="*/ 3 w 80"/>
              <a:gd name="T5" fmla="*/ 29 h 62"/>
              <a:gd name="T6" fmla="*/ 17 w 80"/>
              <a:gd name="T7" fmla="*/ 29 h 62"/>
              <a:gd name="T8" fmla="*/ 13 w 80"/>
              <a:gd name="T9" fmla="*/ 42 h 62"/>
              <a:gd name="T10" fmla="*/ 0 w 80"/>
              <a:gd name="T11" fmla="*/ 50 h 62"/>
              <a:gd name="T12" fmla="*/ 6 w 80"/>
              <a:gd name="T13" fmla="*/ 62 h 62"/>
              <a:gd name="T14" fmla="*/ 21 w 80"/>
              <a:gd name="T15" fmla="*/ 53 h 62"/>
              <a:gd name="T16" fmla="*/ 29 w 80"/>
              <a:gd name="T17" fmla="*/ 40 h 62"/>
              <a:gd name="T18" fmla="*/ 31 w 80"/>
              <a:gd name="T19" fmla="*/ 21 h 62"/>
              <a:gd name="T20" fmla="*/ 31 w 80"/>
              <a:gd name="T21" fmla="*/ 0 h 62"/>
              <a:gd name="T22" fmla="*/ 80 w 80"/>
              <a:gd name="T23" fmla="*/ 0 h 62"/>
              <a:gd name="T24" fmla="*/ 51 w 80"/>
              <a:gd name="T25" fmla="*/ 0 h 62"/>
              <a:gd name="T26" fmla="*/ 51 w 80"/>
              <a:gd name="T27" fmla="*/ 29 h 62"/>
              <a:gd name="T28" fmla="*/ 65 w 80"/>
              <a:gd name="T29" fmla="*/ 29 h 62"/>
              <a:gd name="T30" fmla="*/ 61 w 80"/>
              <a:gd name="T31" fmla="*/ 42 h 62"/>
              <a:gd name="T32" fmla="*/ 49 w 80"/>
              <a:gd name="T33" fmla="*/ 50 h 62"/>
              <a:gd name="T34" fmla="*/ 54 w 80"/>
              <a:gd name="T35" fmla="*/ 62 h 62"/>
              <a:gd name="T36" fmla="*/ 69 w 80"/>
              <a:gd name="T37" fmla="*/ 53 h 62"/>
              <a:gd name="T38" fmla="*/ 77 w 80"/>
              <a:gd name="T39" fmla="*/ 40 h 62"/>
              <a:gd name="T40" fmla="*/ 80 w 80"/>
              <a:gd name="T41" fmla="*/ 21 h 62"/>
              <a:gd name="T42" fmla="*/ 80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31" y="0"/>
                </a:moveTo>
                <a:cubicBezTo>
                  <a:pt x="3" y="0"/>
                  <a:pt x="3" y="0"/>
                  <a:pt x="3" y="0"/>
                </a:cubicBezTo>
                <a:cubicBezTo>
                  <a:pt x="3" y="29"/>
                  <a:pt x="3" y="29"/>
                  <a:pt x="3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6" y="34"/>
                  <a:pt x="15" y="39"/>
                  <a:pt x="13" y="42"/>
                </a:cubicBezTo>
                <a:cubicBezTo>
                  <a:pt x="10" y="46"/>
                  <a:pt x="6" y="48"/>
                  <a:pt x="0" y="50"/>
                </a:cubicBezTo>
                <a:cubicBezTo>
                  <a:pt x="6" y="62"/>
                  <a:pt x="6" y="62"/>
                  <a:pt x="6" y="62"/>
                </a:cubicBezTo>
                <a:cubicBezTo>
                  <a:pt x="12" y="60"/>
                  <a:pt x="17" y="57"/>
                  <a:pt x="21" y="53"/>
                </a:cubicBezTo>
                <a:cubicBezTo>
                  <a:pt x="25" y="49"/>
                  <a:pt x="28" y="45"/>
                  <a:pt x="29" y="40"/>
                </a:cubicBezTo>
                <a:cubicBezTo>
                  <a:pt x="31" y="35"/>
                  <a:pt x="31" y="29"/>
                  <a:pt x="31" y="21"/>
                </a:cubicBezTo>
                <a:cubicBezTo>
                  <a:pt x="31" y="0"/>
                  <a:pt x="31" y="0"/>
                  <a:pt x="31" y="0"/>
                </a:cubicBezTo>
                <a:moveTo>
                  <a:pt x="80" y="0"/>
                </a:moveTo>
                <a:cubicBezTo>
                  <a:pt x="51" y="0"/>
                  <a:pt x="51" y="0"/>
                  <a:pt x="51" y="0"/>
                </a:cubicBezTo>
                <a:cubicBezTo>
                  <a:pt x="51" y="29"/>
                  <a:pt x="51" y="29"/>
                  <a:pt x="51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34"/>
                  <a:pt x="63" y="39"/>
                  <a:pt x="61" y="42"/>
                </a:cubicBezTo>
                <a:cubicBezTo>
                  <a:pt x="58" y="46"/>
                  <a:pt x="54" y="48"/>
                  <a:pt x="49" y="50"/>
                </a:cubicBezTo>
                <a:cubicBezTo>
                  <a:pt x="54" y="62"/>
                  <a:pt x="54" y="62"/>
                  <a:pt x="54" y="62"/>
                </a:cubicBezTo>
                <a:cubicBezTo>
                  <a:pt x="60" y="60"/>
                  <a:pt x="65" y="57"/>
                  <a:pt x="69" y="53"/>
                </a:cubicBezTo>
                <a:cubicBezTo>
                  <a:pt x="73" y="49"/>
                  <a:pt x="76" y="45"/>
                  <a:pt x="77" y="40"/>
                </a:cubicBezTo>
                <a:cubicBezTo>
                  <a:pt x="79" y="35"/>
                  <a:pt x="80" y="29"/>
                  <a:pt x="80" y="21"/>
                </a:cubicBezTo>
                <a:cubicBezTo>
                  <a:pt x="80" y="0"/>
                  <a:pt x="80" y="0"/>
                  <a:pt x="8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2" name="Freeform 663">
            <a:hlinkClick r:id="rId1" action="ppaction://hlinksldjump"/>
          </p:cNvPr>
          <p:cNvSpPr/>
          <p:nvPr/>
        </p:nvSpPr>
        <p:spPr bwMode="auto">
          <a:xfrm>
            <a:off x="10934724" y="4761801"/>
            <a:ext cx="130175" cy="149225"/>
          </a:xfrm>
          <a:custGeom>
            <a:avLst/>
            <a:gdLst>
              <a:gd name="T0" fmla="*/ 0 w 82"/>
              <a:gd name="T1" fmla="*/ 0 h 94"/>
              <a:gd name="T2" fmla="*/ 82 w 82"/>
              <a:gd name="T3" fmla="*/ 46 h 94"/>
              <a:gd name="T4" fmla="*/ 0 w 82"/>
              <a:gd name="T5" fmla="*/ 94 h 94"/>
              <a:gd name="T6" fmla="*/ 0 w 82"/>
              <a:gd name="T7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" h="94">
                <a:moveTo>
                  <a:pt x="0" y="0"/>
                </a:moveTo>
                <a:lnTo>
                  <a:pt x="82" y="46"/>
                </a:lnTo>
                <a:lnTo>
                  <a:pt x="0" y="94"/>
                </a:lnTo>
                <a:lnTo>
                  <a:pt x="0" y="0"/>
                </a:ln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Freeform 657"/>
          <p:cNvSpPr/>
          <p:nvPr/>
        </p:nvSpPr>
        <p:spPr bwMode="auto">
          <a:xfrm>
            <a:off x="1029247" y="2046729"/>
            <a:ext cx="1165225" cy="1206500"/>
          </a:xfrm>
          <a:custGeom>
            <a:avLst/>
            <a:gdLst>
              <a:gd name="T0" fmla="*/ 367 w 367"/>
              <a:gd name="T1" fmla="*/ 190 h 380"/>
              <a:gd name="T2" fmla="*/ 367 w 367"/>
              <a:gd name="T3" fmla="*/ 191 h 380"/>
              <a:gd name="T4" fmla="*/ 366 w 367"/>
              <a:gd name="T5" fmla="*/ 193 h 380"/>
              <a:gd name="T6" fmla="*/ 366 w 367"/>
              <a:gd name="T7" fmla="*/ 194 h 380"/>
              <a:gd name="T8" fmla="*/ 366 w 367"/>
              <a:gd name="T9" fmla="*/ 194 h 380"/>
              <a:gd name="T10" fmla="*/ 350 w 367"/>
              <a:gd name="T11" fmla="*/ 206 h 380"/>
              <a:gd name="T12" fmla="*/ 308 w 367"/>
              <a:gd name="T13" fmla="*/ 213 h 380"/>
              <a:gd name="T14" fmla="*/ 255 w 367"/>
              <a:gd name="T15" fmla="*/ 211 h 380"/>
              <a:gd name="T16" fmla="*/ 222 w 367"/>
              <a:gd name="T17" fmla="*/ 254 h 380"/>
              <a:gd name="T18" fmla="*/ 229 w 367"/>
              <a:gd name="T19" fmla="*/ 254 h 380"/>
              <a:gd name="T20" fmla="*/ 239 w 367"/>
              <a:gd name="T21" fmla="*/ 264 h 380"/>
              <a:gd name="T22" fmla="*/ 229 w 367"/>
              <a:gd name="T23" fmla="*/ 274 h 380"/>
              <a:gd name="T24" fmla="*/ 206 w 367"/>
              <a:gd name="T25" fmla="*/ 274 h 380"/>
              <a:gd name="T26" fmla="*/ 180 w 367"/>
              <a:gd name="T27" fmla="*/ 307 h 380"/>
              <a:gd name="T28" fmla="*/ 197 w 367"/>
              <a:gd name="T29" fmla="*/ 307 h 380"/>
              <a:gd name="T30" fmla="*/ 207 w 367"/>
              <a:gd name="T31" fmla="*/ 317 h 380"/>
              <a:gd name="T32" fmla="*/ 197 w 367"/>
              <a:gd name="T33" fmla="*/ 327 h 380"/>
              <a:gd name="T34" fmla="*/ 165 w 367"/>
              <a:gd name="T35" fmla="*/ 327 h 380"/>
              <a:gd name="T36" fmla="*/ 123 w 367"/>
              <a:gd name="T37" fmla="*/ 380 h 380"/>
              <a:gd name="T38" fmla="*/ 105 w 367"/>
              <a:gd name="T39" fmla="*/ 369 h 380"/>
              <a:gd name="T40" fmla="*/ 181 w 367"/>
              <a:gd name="T41" fmla="*/ 209 h 380"/>
              <a:gd name="T42" fmla="*/ 58 w 367"/>
              <a:gd name="T43" fmla="*/ 206 h 380"/>
              <a:gd name="T44" fmla="*/ 23 w 367"/>
              <a:gd name="T45" fmla="*/ 249 h 380"/>
              <a:gd name="T46" fmla="*/ 0 w 367"/>
              <a:gd name="T47" fmla="*/ 249 h 380"/>
              <a:gd name="T48" fmla="*/ 19 w 367"/>
              <a:gd name="T49" fmla="*/ 190 h 380"/>
              <a:gd name="T50" fmla="*/ 0 w 367"/>
              <a:gd name="T51" fmla="*/ 131 h 380"/>
              <a:gd name="T52" fmla="*/ 23 w 367"/>
              <a:gd name="T53" fmla="*/ 131 h 380"/>
              <a:gd name="T54" fmla="*/ 58 w 367"/>
              <a:gd name="T55" fmla="*/ 174 h 380"/>
              <a:gd name="T56" fmla="*/ 181 w 367"/>
              <a:gd name="T57" fmla="*/ 171 h 380"/>
              <a:gd name="T58" fmla="*/ 105 w 367"/>
              <a:gd name="T59" fmla="*/ 11 h 380"/>
              <a:gd name="T60" fmla="*/ 123 w 367"/>
              <a:gd name="T61" fmla="*/ 0 h 380"/>
              <a:gd name="T62" fmla="*/ 165 w 367"/>
              <a:gd name="T63" fmla="*/ 53 h 380"/>
              <a:gd name="T64" fmla="*/ 197 w 367"/>
              <a:gd name="T65" fmla="*/ 53 h 380"/>
              <a:gd name="T66" fmla="*/ 207 w 367"/>
              <a:gd name="T67" fmla="*/ 63 h 380"/>
              <a:gd name="T68" fmla="*/ 197 w 367"/>
              <a:gd name="T69" fmla="*/ 73 h 380"/>
              <a:gd name="T70" fmla="*/ 180 w 367"/>
              <a:gd name="T71" fmla="*/ 73 h 380"/>
              <a:gd name="T72" fmla="*/ 206 w 367"/>
              <a:gd name="T73" fmla="*/ 106 h 380"/>
              <a:gd name="T74" fmla="*/ 229 w 367"/>
              <a:gd name="T75" fmla="*/ 106 h 380"/>
              <a:gd name="T76" fmla="*/ 239 w 367"/>
              <a:gd name="T77" fmla="*/ 116 h 380"/>
              <a:gd name="T78" fmla="*/ 229 w 367"/>
              <a:gd name="T79" fmla="*/ 126 h 380"/>
              <a:gd name="T80" fmla="*/ 222 w 367"/>
              <a:gd name="T81" fmla="*/ 126 h 380"/>
              <a:gd name="T82" fmla="*/ 255 w 367"/>
              <a:gd name="T83" fmla="*/ 169 h 380"/>
              <a:gd name="T84" fmla="*/ 308 w 367"/>
              <a:gd name="T85" fmla="*/ 167 h 380"/>
              <a:gd name="T86" fmla="*/ 350 w 367"/>
              <a:gd name="T87" fmla="*/ 174 h 380"/>
              <a:gd name="T88" fmla="*/ 366 w 367"/>
              <a:gd name="T89" fmla="*/ 186 h 380"/>
              <a:gd name="T90" fmla="*/ 366 w 367"/>
              <a:gd name="T91" fmla="*/ 186 h 380"/>
              <a:gd name="T92" fmla="*/ 366 w 367"/>
              <a:gd name="T93" fmla="*/ 187 h 380"/>
              <a:gd name="T94" fmla="*/ 367 w 367"/>
              <a:gd name="T95" fmla="*/ 189 h 380"/>
              <a:gd name="T96" fmla="*/ 367 w 367"/>
              <a:gd name="T97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67" h="380">
                <a:moveTo>
                  <a:pt x="367" y="190"/>
                </a:moveTo>
                <a:cubicBezTo>
                  <a:pt x="367" y="190"/>
                  <a:pt x="367" y="191"/>
                  <a:pt x="367" y="191"/>
                </a:cubicBezTo>
                <a:cubicBezTo>
                  <a:pt x="367" y="192"/>
                  <a:pt x="367" y="193"/>
                  <a:pt x="366" y="193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4" y="199"/>
                  <a:pt x="358" y="203"/>
                  <a:pt x="350" y="206"/>
                </a:cubicBezTo>
                <a:cubicBezTo>
                  <a:pt x="339" y="211"/>
                  <a:pt x="324" y="213"/>
                  <a:pt x="308" y="213"/>
                </a:cubicBezTo>
                <a:cubicBezTo>
                  <a:pt x="255" y="211"/>
                  <a:pt x="255" y="211"/>
                  <a:pt x="255" y="211"/>
                </a:cubicBezTo>
                <a:cubicBezTo>
                  <a:pt x="222" y="254"/>
                  <a:pt x="222" y="254"/>
                  <a:pt x="222" y="254"/>
                </a:cubicBezTo>
                <a:cubicBezTo>
                  <a:pt x="229" y="254"/>
                  <a:pt x="229" y="254"/>
                  <a:pt x="229" y="254"/>
                </a:cubicBezTo>
                <a:cubicBezTo>
                  <a:pt x="235" y="254"/>
                  <a:pt x="239" y="259"/>
                  <a:pt x="239" y="264"/>
                </a:cubicBezTo>
                <a:cubicBezTo>
                  <a:pt x="239" y="270"/>
                  <a:pt x="235" y="274"/>
                  <a:pt x="229" y="274"/>
                </a:cubicBezTo>
                <a:cubicBezTo>
                  <a:pt x="206" y="274"/>
                  <a:pt x="206" y="274"/>
                  <a:pt x="206" y="274"/>
                </a:cubicBezTo>
                <a:cubicBezTo>
                  <a:pt x="180" y="307"/>
                  <a:pt x="180" y="307"/>
                  <a:pt x="180" y="307"/>
                </a:cubicBezTo>
                <a:cubicBezTo>
                  <a:pt x="197" y="307"/>
                  <a:pt x="197" y="307"/>
                  <a:pt x="197" y="307"/>
                </a:cubicBezTo>
                <a:cubicBezTo>
                  <a:pt x="202" y="307"/>
                  <a:pt x="207" y="311"/>
                  <a:pt x="207" y="317"/>
                </a:cubicBezTo>
                <a:cubicBezTo>
                  <a:pt x="207" y="322"/>
                  <a:pt x="202" y="327"/>
                  <a:pt x="197" y="327"/>
                </a:cubicBezTo>
                <a:cubicBezTo>
                  <a:pt x="165" y="327"/>
                  <a:pt x="165" y="327"/>
                  <a:pt x="165" y="327"/>
                </a:cubicBezTo>
                <a:cubicBezTo>
                  <a:pt x="123" y="380"/>
                  <a:pt x="123" y="380"/>
                  <a:pt x="123" y="380"/>
                </a:cubicBezTo>
                <a:cubicBezTo>
                  <a:pt x="105" y="369"/>
                  <a:pt x="105" y="369"/>
                  <a:pt x="105" y="369"/>
                </a:cubicBezTo>
                <a:cubicBezTo>
                  <a:pt x="181" y="209"/>
                  <a:pt x="181" y="209"/>
                  <a:pt x="181" y="209"/>
                </a:cubicBezTo>
                <a:cubicBezTo>
                  <a:pt x="58" y="206"/>
                  <a:pt x="58" y="206"/>
                  <a:pt x="58" y="206"/>
                </a:cubicBezTo>
                <a:cubicBezTo>
                  <a:pt x="23" y="249"/>
                  <a:pt x="23" y="249"/>
                  <a:pt x="23" y="249"/>
                </a:cubicBezTo>
                <a:cubicBezTo>
                  <a:pt x="0" y="249"/>
                  <a:pt x="0" y="249"/>
                  <a:pt x="0" y="249"/>
                </a:cubicBezTo>
                <a:cubicBezTo>
                  <a:pt x="19" y="190"/>
                  <a:pt x="19" y="190"/>
                  <a:pt x="19" y="190"/>
                </a:cubicBezTo>
                <a:cubicBezTo>
                  <a:pt x="0" y="131"/>
                  <a:pt x="0" y="131"/>
                  <a:pt x="0" y="131"/>
                </a:cubicBezTo>
                <a:cubicBezTo>
                  <a:pt x="23" y="131"/>
                  <a:pt x="23" y="131"/>
                  <a:pt x="23" y="131"/>
                </a:cubicBezTo>
                <a:cubicBezTo>
                  <a:pt x="58" y="174"/>
                  <a:pt x="58" y="174"/>
                  <a:pt x="58" y="174"/>
                </a:cubicBezTo>
                <a:cubicBezTo>
                  <a:pt x="181" y="171"/>
                  <a:pt x="181" y="171"/>
                  <a:pt x="181" y="17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23" y="0"/>
                  <a:pt x="123" y="0"/>
                  <a:pt x="123" y="0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97" y="53"/>
                  <a:pt x="197" y="53"/>
                  <a:pt x="197" y="53"/>
                </a:cubicBezTo>
                <a:cubicBezTo>
                  <a:pt x="202" y="53"/>
                  <a:pt x="207" y="58"/>
                  <a:pt x="207" y="63"/>
                </a:cubicBezTo>
                <a:cubicBezTo>
                  <a:pt x="207" y="69"/>
                  <a:pt x="202" y="73"/>
                  <a:pt x="197" y="73"/>
                </a:cubicBezTo>
                <a:cubicBezTo>
                  <a:pt x="180" y="73"/>
                  <a:pt x="180" y="73"/>
                  <a:pt x="180" y="73"/>
                </a:cubicBezTo>
                <a:cubicBezTo>
                  <a:pt x="206" y="106"/>
                  <a:pt x="206" y="106"/>
                  <a:pt x="206" y="106"/>
                </a:cubicBezTo>
                <a:cubicBezTo>
                  <a:pt x="229" y="106"/>
                  <a:pt x="229" y="106"/>
                  <a:pt x="229" y="106"/>
                </a:cubicBezTo>
                <a:cubicBezTo>
                  <a:pt x="235" y="106"/>
                  <a:pt x="239" y="110"/>
                  <a:pt x="239" y="116"/>
                </a:cubicBezTo>
                <a:cubicBezTo>
                  <a:pt x="239" y="121"/>
                  <a:pt x="235" y="126"/>
                  <a:pt x="229" y="126"/>
                </a:cubicBezTo>
                <a:cubicBezTo>
                  <a:pt x="222" y="126"/>
                  <a:pt x="222" y="126"/>
                  <a:pt x="222" y="126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308" y="167"/>
                  <a:pt x="308" y="167"/>
                  <a:pt x="308" y="167"/>
                </a:cubicBezTo>
                <a:cubicBezTo>
                  <a:pt x="324" y="167"/>
                  <a:pt x="339" y="169"/>
                  <a:pt x="350" y="174"/>
                </a:cubicBezTo>
                <a:cubicBezTo>
                  <a:pt x="358" y="177"/>
                  <a:pt x="364" y="181"/>
                  <a:pt x="366" y="186"/>
                </a:cubicBezTo>
                <a:cubicBezTo>
                  <a:pt x="366" y="186"/>
                  <a:pt x="366" y="186"/>
                  <a:pt x="366" y="186"/>
                </a:cubicBezTo>
                <a:cubicBezTo>
                  <a:pt x="366" y="187"/>
                  <a:pt x="366" y="187"/>
                  <a:pt x="366" y="187"/>
                </a:cubicBezTo>
                <a:cubicBezTo>
                  <a:pt x="367" y="187"/>
                  <a:pt x="367" y="188"/>
                  <a:pt x="367" y="189"/>
                </a:cubicBezTo>
                <a:cubicBezTo>
                  <a:pt x="367" y="189"/>
                  <a:pt x="367" y="190"/>
                  <a:pt x="367" y="190"/>
                </a:cubicBez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007995" y="1727200"/>
            <a:ext cx="2446020" cy="1237615"/>
            <a:chOff x="4737" y="2720"/>
            <a:chExt cx="3852" cy="1949"/>
          </a:xfrm>
        </p:grpSpPr>
        <p:grpSp>
          <p:nvGrpSpPr>
            <p:cNvPr id="4" name="组合 3"/>
            <p:cNvGrpSpPr/>
            <p:nvPr/>
          </p:nvGrpSpPr>
          <p:grpSpPr>
            <a:xfrm>
              <a:off x="6210" y="3759"/>
              <a:ext cx="902" cy="910"/>
              <a:chOff x="6210" y="3759"/>
              <a:chExt cx="902" cy="910"/>
            </a:xfrm>
          </p:grpSpPr>
          <p:sp>
            <p:nvSpPr>
              <p:cNvPr id="23" name="Oval 91"/>
              <p:cNvSpPr>
                <a:spLocks noChangeArrowheads="1"/>
              </p:cNvSpPr>
              <p:nvPr/>
            </p:nvSpPr>
            <p:spPr bwMode="auto">
              <a:xfrm>
                <a:off x="6210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" name="Freeform 98"/>
              <p:cNvSpPr>
                <a:spLocks noEditPoints="1"/>
              </p:cNvSpPr>
              <p:nvPr/>
            </p:nvSpPr>
            <p:spPr bwMode="auto">
              <a:xfrm>
                <a:off x="6515" y="3999"/>
                <a:ext cx="295" cy="425"/>
              </a:xfrm>
              <a:custGeom>
                <a:avLst/>
                <a:gdLst>
                  <a:gd name="T0" fmla="*/ 16 w 59"/>
                  <a:gd name="T1" fmla="*/ 66 h 85"/>
                  <a:gd name="T2" fmla="*/ 17 w 59"/>
                  <a:gd name="T3" fmla="*/ 70 h 85"/>
                  <a:gd name="T4" fmla="*/ 29 w 59"/>
                  <a:gd name="T5" fmla="*/ 73 h 85"/>
                  <a:gd name="T6" fmla="*/ 42 w 59"/>
                  <a:gd name="T7" fmla="*/ 70 h 85"/>
                  <a:gd name="T8" fmla="*/ 43 w 59"/>
                  <a:gd name="T9" fmla="*/ 66 h 85"/>
                  <a:gd name="T10" fmla="*/ 29 w 59"/>
                  <a:gd name="T11" fmla="*/ 68 h 85"/>
                  <a:gd name="T12" fmla="*/ 16 w 59"/>
                  <a:gd name="T13" fmla="*/ 66 h 85"/>
                  <a:gd name="T14" fmla="*/ 17 w 59"/>
                  <a:gd name="T15" fmla="*/ 74 h 85"/>
                  <a:gd name="T16" fmla="*/ 18 w 59"/>
                  <a:gd name="T17" fmla="*/ 78 h 85"/>
                  <a:gd name="T18" fmla="*/ 22 w 59"/>
                  <a:gd name="T19" fmla="*/ 81 h 85"/>
                  <a:gd name="T20" fmla="*/ 22 w 59"/>
                  <a:gd name="T21" fmla="*/ 83 h 85"/>
                  <a:gd name="T22" fmla="*/ 29 w 59"/>
                  <a:gd name="T23" fmla="*/ 85 h 85"/>
                  <a:gd name="T24" fmla="*/ 37 w 59"/>
                  <a:gd name="T25" fmla="*/ 83 h 85"/>
                  <a:gd name="T26" fmla="*/ 37 w 59"/>
                  <a:gd name="T27" fmla="*/ 81 h 85"/>
                  <a:gd name="T28" fmla="*/ 41 w 59"/>
                  <a:gd name="T29" fmla="*/ 78 h 85"/>
                  <a:gd name="T30" fmla="*/ 42 w 59"/>
                  <a:gd name="T31" fmla="*/ 74 h 85"/>
                  <a:gd name="T32" fmla="*/ 29 w 59"/>
                  <a:gd name="T33" fmla="*/ 76 h 85"/>
                  <a:gd name="T34" fmla="*/ 17 w 59"/>
                  <a:gd name="T35" fmla="*/ 74 h 85"/>
                  <a:gd name="T36" fmla="*/ 29 w 59"/>
                  <a:gd name="T37" fmla="*/ 12 h 85"/>
                  <a:gd name="T38" fmla="*/ 31 w 59"/>
                  <a:gd name="T39" fmla="*/ 11 h 85"/>
                  <a:gd name="T40" fmla="*/ 29 w 59"/>
                  <a:gd name="T41" fmla="*/ 9 h 85"/>
                  <a:gd name="T42" fmla="*/ 9 w 59"/>
                  <a:gd name="T43" fmla="*/ 30 h 85"/>
                  <a:gd name="T44" fmla="*/ 11 w 59"/>
                  <a:gd name="T45" fmla="*/ 31 h 85"/>
                  <a:gd name="T46" fmla="*/ 12 w 59"/>
                  <a:gd name="T47" fmla="*/ 30 h 85"/>
                  <a:gd name="T48" fmla="*/ 29 w 59"/>
                  <a:gd name="T49" fmla="*/ 12 h 85"/>
                  <a:gd name="T50" fmla="*/ 29 w 59"/>
                  <a:gd name="T51" fmla="*/ 0 h 85"/>
                  <a:gd name="T52" fmla="*/ 0 w 59"/>
                  <a:gd name="T53" fmla="*/ 30 h 85"/>
                  <a:gd name="T54" fmla="*/ 14 w 59"/>
                  <a:gd name="T55" fmla="*/ 55 h 85"/>
                  <a:gd name="T56" fmla="*/ 15 w 59"/>
                  <a:gd name="T57" fmla="*/ 62 h 85"/>
                  <a:gd name="T58" fmla="*/ 29 w 59"/>
                  <a:gd name="T59" fmla="*/ 65 h 85"/>
                  <a:gd name="T60" fmla="*/ 43 w 59"/>
                  <a:gd name="T61" fmla="*/ 62 h 85"/>
                  <a:gd name="T62" fmla="*/ 45 w 59"/>
                  <a:gd name="T63" fmla="*/ 55 h 85"/>
                  <a:gd name="T64" fmla="*/ 59 w 59"/>
                  <a:gd name="T65" fmla="*/ 30 h 85"/>
                  <a:gd name="T66" fmla="*/ 29 w 59"/>
                  <a:gd name="T67" fmla="*/ 0 h 85"/>
                  <a:gd name="T68" fmla="*/ 40 w 59"/>
                  <a:gd name="T69" fmla="*/ 51 h 85"/>
                  <a:gd name="T70" fmla="*/ 40 w 59"/>
                  <a:gd name="T71" fmla="*/ 58 h 85"/>
                  <a:gd name="T72" fmla="*/ 29 w 59"/>
                  <a:gd name="T73" fmla="*/ 60 h 85"/>
                  <a:gd name="T74" fmla="*/ 19 w 59"/>
                  <a:gd name="T75" fmla="*/ 58 h 85"/>
                  <a:gd name="T76" fmla="*/ 19 w 59"/>
                  <a:gd name="T77" fmla="*/ 51 h 85"/>
                  <a:gd name="T78" fmla="*/ 5 w 59"/>
                  <a:gd name="T79" fmla="*/ 30 h 85"/>
                  <a:gd name="T80" fmla="*/ 29 w 59"/>
                  <a:gd name="T81" fmla="*/ 6 h 85"/>
                  <a:gd name="T82" fmla="*/ 53 w 59"/>
                  <a:gd name="T83" fmla="*/ 30 h 85"/>
                  <a:gd name="T84" fmla="*/ 40 w 59"/>
                  <a:gd name="T85" fmla="*/ 51 h 85"/>
                  <a:gd name="T86" fmla="*/ 36 w 59"/>
                  <a:gd name="T87" fmla="*/ 40 h 85"/>
                  <a:gd name="T88" fmla="*/ 29 w 59"/>
                  <a:gd name="T89" fmla="*/ 29 h 85"/>
                  <a:gd name="T90" fmla="*/ 23 w 59"/>
                  <a:gd name="T91" fmla="*/ 40 h 85"/>
                  <a:gd name="T92" fmla="*/ 20 w 59"/>
                  <a:gd name="T93" fmla="*/ 35 h 85"/>
                  <a:gd name="T94" fmla="*/ 16 w 59"/>
                  <a:gd name="T95" fmla="*/ 37 h 85"/>
                  <a:gd name="T96" fmla="*/ 23 w 59"/>
                  <a:gd name="T97" fmla="*/ 51 h 85"/>
                  <a:gd name="T98" fmla="*/ 29 w 59"/>
                  <a:gd name="T99" fmla="*/ 38 h 85"/>
                  <a:gd name="T100" fmla="*/ 36 w 59"/>
                  <a:gd name="T101" fmla="*/ 51 h 85"/>
                  <a:gd name="T102" fmla="*/ 43 w 59"/>
                  <a:gd name="T103" fmla="*/ 37 h 85"/>
                  <a:gd name="T104" fmla="*/ 39 w 59"/>
                  <a:gd name="T105" fmla="*/ 35 h 85"/>
                  <a:gd name="T106" fmla="*/ 36 w 59"/>
                  <a:gd name="T107" fmla="*/ 4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" h="85">
                    <a:moveTo>
                      <a:pt x="16" y="66"/>
                    </a:moveTo>
                    <a:cubicBezTo>
                      <a:pt x="17" y="70"/>
                      <a:pt x="17" y="70"/>
                      <a:pt x="17" y="70"/>
                    </a:cubicBezTo>
                    <a:cubicBezTo>
                      <a:pt x="20" y="72"/>
                      <a:pt x="25" y="73"/>
                      <a:pt x="29" y="73"/>
                    </a:cubicBezTo>
                    <a:cubicBezTo>
                      <a:pt x="34" y="73"/>
                      <a:pt x="38" y="72"/>
                      <a:pt x="42" y="70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39" y="67"/>
                      <a:pt x="34" y="68"/>
                      <a:pt x="29" y="68"/>
                    </a:cubicBezTo>
                    <a:cubicBezTo>
                      <a:pt x="25" y="68"/>
                      <a:pt x="20" y="67"/>
                      <a:pt x="16" y="66"/>
                    </a:cubicBezTo>
                    <a:close/>
                    <a:moveTo>
                      <a:pt x="17" y="74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9" y="80"/>
                      <a:pt x="22" y="81"/>
                    </a:cubicBezTo>
                    <a:cubicBezTo>
                      <a:pt x="22" y="83"/>
                      <a:pt x="22" y="83"/>
                      <a:pt x="22" y="83"/>
                    </a:cubicBezTo>
                    <a:cubicBezTo>
                      <a:pt x="22" y="83"/>
                      <a:pt x="24" y="85"/>
                      <a:pt x="29" y="85"/>
                    </a:cubicBezTo>
                    <a:cubicBezTo>
                      <a:pt x="35" y="85"/>
                      <a:pt x="37" y="83"/>
                      <a:pt x="37" y="83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40" y="80"/>
                      <a:pt x="41" y="78"/>
                      <a:pt x="41" y="7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38" y="75"/>
                      <a:pt x="34" y="76"/>
                      <a:pt x="29" y="76"/>
                    </a:cubicBezTo>
                    <a:cubicBezTo>
                      <a:pt x="25" y="76"/>
                      <a:pt x="21" y="75"/>
                      <a:pt x="17" y="74"/>
                    </a:cubicBezTo>
                    <a:close/>
                    <a:moveTo>
                      <a:pt x="29" y="12"/>
                    </a:moveTo>
                    <a:cubicBezTo>
                      <a:pt x="30" y="12"/>
                      <a:pt x="31" y="12"/>
                      <a:pt x="31" y="11"/>
                    </a:cubicBezTo>
                    <a:cubicBezTo>
                      <a:pt x="31" y="10"/>
                      <a:pt x="30" y="9"/>
                      <a:pt x="29" y="9"/>
                    </a:cubicBezTo>
                    <a:cubicBezTo>
                      <a:pt x="18" y="9"/>
                      <a:pt x="9" y="18"/>
                      <a:pt x="9" y="30"/>
                    </a:cubicBezTo>
                    <a:cubicBezTo>
                      <a:pt x="9" y="31"/>
                      <a:pt x="10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20"/>
                      <a:pt x="20" y="12"/>
                      <a:pt x="29" y="12"/>
                    </a:cubicBezTo>
                    <a:close/>
                    <a:moveTo>
                      <a:pt x="29" y="0"/>
                    </a:moveTo>
                    <a:cubicBezTo>
                      <a:pt x="13" y="0"/>
                      <a:pt x="0" y="14"/>
                      <a:pt x="0" y="30"/>
                    </a:cubicBezTo>
                    <a:cubicBezTo>
                      <a:pt x="0" y="40"/>
                      <a:pt x="6" y="49"/>
                      <a:pt x="14" y="55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9" y="64"/>
                      <a:pt x="24" y="65"/>
                      <a:pt x="29" y="65"/>
                    </a:cubicBezTo>
                    <a:cubicBezTo>
                      <a:pt x="35" y="65"/>
                      <a:pt x="39" y="64"/>
                      <a:pt x="43" y="62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53" y="49"/>
                      <a:pt x="59" y="40"/>
                      <a:pt x="59" y="30"/>
                    </a:cubicBezTo>
                    <a:cubicBezTo>
                      <a:pt x="59" y="14"/>
                      <a:pt x="46" y="0"/>
                      <a:pt x="29" y="0"/>
                    </a:cubicBezTo>
                    <a:close/>
                    <a:moveTo>
                      <a:pt x="40" y="51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8"/>
                      <a:pt x="37" y="60"/>
                      <a:pt x="29" y="60"/>
                    </a:cubicBezTo>
                    <a:cubicBezTo>
                      <a:pt x="22" y="60"/>
                      <a:pt x="19" y="58"/>
                      <a:pt x="19" y="58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47"/>
                      <a:pt x="5" y="39"/>
                      <a:pt x="5" y="30"/>
                    </a:cubicBezTo>
                    <a:cubicBezTo>
                      <a:pt x="5" y="16"/>
                      <a:pt x="16" y="6"/>
                      <a:pt x="29" y="6"/>
                    </a:cubicBezTo>
                    <a:cubicBezTo>
                      <a:pt x="43" y="6"/>
                      <a:pt x="53" y="16"/>
                      <a:pt x="53" y="30"/>
                    </a:cubicBezTo>
                    <a:cubicBezTo>
                      <a:pt x="53" y="39"/>
                      <a:pt x="48" y="47"/>
                      <a:pt x="40" y="51"/>
                    </a:cubicBezTo>
                    <a:close/>
                    <a:moveTo>
                      <a:pt x="36" y="40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39" y="35"/>
                      <a:pt x="39" y="35"/>
                      <a:pt x="39" y="35"/>
                    </a:cubicBezTo>
                    <a:lnTo>
                      <a:pt x="36" y="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4737" y="2720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11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日参考网上博客学习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usecase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模型设计并完成初稿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078480" y="4545965"/>
            <a:ext cx="2446020" cy="1437005"/>
            <a:chOff x="4848" y="7159"/>
            <a:chExt cx="3852" cy="2263"/>
          </a:xfrm>
        </p:grpSpPr>
        <p:grpSp>
          <p:nvGrpSpPr>
            <p:cNvPr id="43" name="组合 42"/>
            <p:cNvGrpSpPr/>
            <p:nvPr/>
          </p:nvGrpSpPr>
          <p:grpSpPr>
            <a:xfrm>
              <a:off x="6322" y="7159"/>
              <a:ext cx="902" cy="910"/>
              <a:chOff x="13793" y="3759"/>
              <a:chExt cx="902" cy="910"/>
            </a:xfrm>
          </p:grpSpPr>
          <p:sp>
            <p:nvSpPr>
              <p:cNvPr id="25" name="Oval 93"/>
              <p:cNvSpPr>
                <a:spLocks noChangeArrowheads="1"/>
              </p:cNvSpPr>
              <p:nvPr/>
            </p:nvSpPr>
            <p:spPr bwMode="auto">
              <a:xfrm>
                <a:off x="13793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2" name="Freeform 104"/>
              <p:cNvSpPr>
                <a:spLocks noEditPoints="1"/>
              </p:cNvSpPr>
              <p:nvPr/>
            </p:nvSpPr>
            <p:spPr bwMode="auto">
              <a:xfrm>
                <a:off x="14093" y="4024"/>
                <a:ext cx="303" cy="380"/>
              </a:xfrm>
              <a:custGeom>
                <a:avLst/>
                <a:gdLst>
                  <a:gd name="T0" fmla="*/ 87 w 121"/>
                  <a:gd name="T1" fmla="*/ 62 h 152"/>
                  <a:gd name="T2" fmla="*/ 22 w 121"/>
                  <a:gd name="T3" fmla="*/ 62 h 152"/>
                  <a:gd name="T4" fmla="*/ 22 w 121"/>
                  <a:gd name="T5" fmla="*/ 72 h 152"/>
                  <a:gd name="T6" fmla="*/ 87 w 121"/>
                  <a:gd name="T7" fmla="*/ 72 h 152"/>
                  <a:gd name="T8" fmla="*/ 87 w 121"/>
                  <a:gd name="T9" fmla="*/ 62 h 152"/>
                  <a:gd name="T10" fmla="*/ 87 w 121"/>
                  <a:gd name="T11" fmla="*/ 24 h 152"/>
                  <a:gd name="T12" fmla="*/ 22 w 121"/>
                  <a:gd name="T13" fmla="*/ 24 h 152"/>
                  <a:gd name="T14" fmla="*/ 22 w 121"/>
                  <a:gd name="T15" fmla="*/ 34 h 152"/>
                  <a:gd name="T16" fmla="*/ 87 w 121"/>
                  <a:gd name="T17" fmla="*/ 34 h 152"/>
                  <a:gd name="T18" fmla="*/ 87 w 121"/>
                  <a:gd name="T19" fmla="*/ 24 h 152"/>
                  <a:gd name="T20" fmla="*/ 87 w 121"/>
                  <a:gd name="T21" fmla="*/ 44 h 152"/>
                  <a:gd name="T22" fmla="*/ 22 w 121"/>
                  <a:gd name="T23" fmla="*/ 44 h 152"/>
                  <a:gd name="T24" fmla="*/ 22 w 121"/>
                  <a:gd name="T25" fmla="*/ 52 h 152"/>
                  <a:gd name="T26" fmla="*/ 87 w 121"/>
                  <a:gd name="T27" fmla="*/ 52 h 152"/>
                  <a:gd name="T28" fmla="*/ 87 w 121"/>
                  <a:gd name="T29" fmla="*/ 44 h 152"/>
                  <a:gd name="T30" fmla="*/ 22 w 121"/>
                  <a:gd name="T31" fmla="*/ 90 h 152"/>
                  <a:gd name="T32" fmla="*/ 54 w 121"/>
                  <a:gd name="T33" fmla="*/ 90 h 152"/>
                  <a:gd name="T34" fmla="*/ 54 w 121"/>
                  <a:gd name="T35" fmla="*/ 80 h 152"/>
                  <a:gd name="T36" fmla="*/ 22 w 121"/>
                  <a:gd name="T37" fmla="*/ 80 h 152"/>
                  <a:gd name="T38" fmla="*/ 22 w 121"/>
                  <a:gd name="T39" fmla="*/ 90 h 152"/>
                  <a:gd name="T40" fmla="*/ 107 w 121"/>
                  <a:gd name="T41" fmla="*/ 14 h 152"/>
                  <a:gd name="T42" fmla="*/ 107 w 121"/>
                  <a:gd name="T43" fmla="*/ 0 h 152"/>
                  <a:gd name="T44" fmla="*/ 0 w 121"/>
                  <a:gd name="T45" fmla="*/ 0 h 152"/>
                  <a:gd name="T46" fmla="*/ 0 w 121"/>
                  <a:gd name="T47" fmla="*/ 138 h 152"/>
                  <a:gd name="T48" fmla="*/ 14 w 121"/>
                  <a:gd name="T49" fmla="*/ 138 h 152"/>
                  <a:gd name="T50" fmla="*/ 14 w 121"/>
                  <a:gd name="T51" fmla="*/ 152 h 152"/>
                  <a:gd name="T52" fmla="*/ 85 w 121"/>
                  <a:gd name="T53" fmla="*/ 152 h 152"/>
                  <a:gd name="T54" fmla="*/ 121 w 121"/>
                  <a:gd name="T55" fmla="*/ 152 h 152"/>
                  <a:gd name="T56" fmla="*/ 121 w 121"/>
                  <a:gd name="T57" fmla="*/ 116 h 152"/>
                  <a:gd name="T58" fmla="*/ 121 w 121"/>
                  <a:gd name="T59" fmla="*/ 14 h 152"/>
                  <a:gd name="T60" fmla="*/ 107 w 121"/>
                  <a:gd name="T61" fmla="*/ 14 h 152"/>
                  <a:gd name="T62" fmla="*/ 8 w 121"/>
                  <a:gd name="T63" fmla="*/ 132 h 152"/>
                  <a:gd name="T64" fmla="*/ 8 w 121"/>
                  <a:gd name="T65" fmla="*/ 8 h 152"/>
                  <a:gd name="T66" fmla="*/ 99 w 121"/>
                  <a:gd name="T67" fmla="*/ 8 h 152"/>
                  <a:gd name="T68" fmla="*/ 99 w 121"/>
                  <a:gd name="T69" fmla="*/ 100 h 152"/>
                  <a:gd name="T70" fmla="*/ 68 w 121"/>
                  <a:gd name="T71" fmla="*/ 100 h 152"/>
                  <a:gd name="T72" fmla="*/ 68 w 121"/>
                  <a:gd name="T73" fmla="*/ 132 h 152"/>
                  <a:gd name="T74" fmla="*/ 8 w 121"/>
                  <a:gd name="T75" fmla="*/ 132 h 152"/>
                  <a:gd name="T76" fmla="*/ 113 w 121"/>
                  <a:gd name="T77" fmla="*/ 112 h 152"/>
                  <a:gd name="T78" fmla="*/ 113 w 121"/>
                  <a:gd name="T79" fmla="*/ 144 h 152"/>
                  <a:gd name="T80" fmla="*/ 81 w 121"/>
                  <a:gd name="T81" fmla="*/ 144 h 152"/>
                  <a:gd name="T82" fmla="*/ 22 w 121"/>
                  <a:gd name="T83" fmla="*/ 144 h 152"/>
                  <a:gd name="T84" fmla="*/ 22 w 121"/>
                  <a:gd name="T85" fmla="*/ 138 h 152"/>
                  <a:gd name="T86" fmla="*/ 72 w 121"/>
                  <a:gd name="T87" fmla="*/ 138 h 152"/>
                  <a:gd name="T88" fmla="*/ 107 w 121"/>
                  <a:gd name="T89" fmla="*/ 104 h 152"/>
                  <a:gd name="T90" fmla="*/ 107 w 121"/>
                  <a:gd name="T91" fmla="*/ 20 h 152"/>
                  <a:gd name="T92" fmla="*/ 113 w 121"/>
                  <a:gd name="T93" fmla="*/ 20 h 152"/>
                  <a:gd name="T94" fmla="*/ 113 w 121"/>
                  <a:gd name="T9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1" h="152">
                    <a:moveTo>
                      <a:pt x="87" y="62"/>
                    </a:moveTo>
                    <a:lnTo>
                      <a:pt x="22" y="62"/>
                    </a:lnTo>
                    <a:lnTo>
                      <a:pt x="22" y="72"/>
                    </a:lnTo>
                    <a:lnTo>
                      <a:pt x="87" y="72"/>
                    </a:lnTo>
                    <a:lnTo>
                      <a:pt x="87" y="62"/>
                    </a:lnTo>
                    <a:close/>
                    <a:moveTo>
                      <a:pt x="87" y="24"/>
                    </a:moveTo>
                    <a:lnTo>
                      <a:pt x="22" y="24"/>
                    </a:lnTo>
                    <a:lnTo>
                      <a:pt x="22" y="34"/>
                    </a:lnTo>
                    <a:lnTo>
                      <a:pt x="87" y="34"/>
                    </a:lnTo>
                    <a:lnTo>
                      <a:pt x="87" y="24"/>
                    </a:lnTo>
                    <a:close/>
                    <a:moveTo>
                      <a:pt x="87" y="44"/>
                    </a:moveTo>
                    <a:lnTo>
                      <a:pt x="22" y="44"/>
                    </a:lnTo>
                    <a:lnTo>
                      <a:pt x="22" y="52"/>
                    </a:lnTo>
                    <a:lnTo>
                      <a:pt x="87" y="52"/>
                    </a:lnTo>
                    <a:lnTo>
                      <a:pt x="87" y="44"/>
                    </a:lnTo>
                    <a:close/>
                    <a:moveTo>
                      <a:pt x="22" y="90"/>
                    </a:moveTo>
                    <a:lnTo>
                      <a:pt x="54" y="90"/>
                    </a:lnTo>
                    <a:lnTo>
                      <a:pt x="54" y="80"/>
                    </a:lnTo>
                    <a:lnTo>
                      <a:pt x="22" y="80"/>
                    </a:lnTo>
                    <a:lnTo>
                      <a:pt x="22" y="90"/>
                    </a:lnTo>
                    <a:close/>
                    <a:moveTo>
                      <a:pt x="107" y="14"/>
                    </a:moveTo>
                    <a:lnTo>
                      <a:pt x="107" y="0"/>
                    </a:lnTo>
                    <a:lnTo>
                      <a:pt x="0" y="0"/>
                    </a:lnTo>
                    <a:lnTo>
                      <a:pt x="0" y="138"/>
                    </a:lnTo>
                    <a:lnTo>
                      <a:pt x="14" y="138"/>
                    </a:lnTo>
                    <a:lnTo>
                      <a:pt x="14" y="152"/>
                    </a:lnTo>
                    <a:lnTo>
                      <a:pt x="85" y="152"/>
                    </a:lnTo>
                    <a:lnTo>
                      <a:pt x="121" y="152"/>
                    </a:lnTo>
                    <a:lnTo>
                      <a:pt x="121" y="116"/>
                    </a:lnTo>
                    <a:lnTo>
                      <a:pt x="121" y="14"/>
                    </a:lnTo>
                    <a:lnTo>
                      <a:pt x="107" y="14"/>
                    </a:lnTo>
                    <a:close/>
                    <a:moveTo>
                      <a:pt x="8" y="132"/>
                    </a:moveTo>
                    <a:lnTo>
                      <a:pt x="8" y="8"/>
                    </a:lnTo>
                    <a:lnTo>
                      <a:pt x="99" y="8"/>
                    </a:lnTo>
                    <a:lnTo>
                      <a:pt x="99" y="100"/>
                    </a:lnTo>
                    <a:lnTo>
                      <a:pt x="68" y="100"/>
                    </a:lnTo>
                    <a:lnTo>
                      <a:pt x="68" y="132"/>
                    </a:lnTo>
                    <a:lnTo>
                      <a:pt x="8" y="132"/>
                    </a:lnTo>
                    <a:close/>
                    <a:moveTo>
                      <a:pt x="113" y="112"/>
                    </a:moveTo>
                    <a:lnTo>
                      <a:pt x="113" y="144"/>
                    </a:lnTo>
                    <a:lnTo>
                      <a:pt x="81" y="144"/>
                    </a:lnTo>
                    <a:lnTo>
                      <a:pt x="22" y="144"/>
                    </a:lnTo>
                    <a:lnTo>
                      <a:pt x="22" y="138"/>
                    </a:lnTo>
                    <a:lnTo>
                      <a:pt x="72" y="138"/>
                    </a:lnTo>
                    <a:lnTo>
                      <a:pt x="107" y="104"/>
                    </a:lnTo>
                    <a:lnTo>
                      <a:pt x="107" y="20"/>
                    </a:lnTo>
                    <a:lnTo>
                      <a:pt x="113" y="20"/>
                    </a:lnTo>
                    <a:lnTo>
                      <a:pt x="113" y="1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4848" y="8188"/>
              <a:ext cx="3852" cy="1234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30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日依据老师上课所讲内容使用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powerdesigner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重绘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usecase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模型，并添加了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specification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内容。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821930" y="4549140"/>
            <a:ext cx="2446020" cy="1203325"/>
            <a:chOff x="12318" y="7164"/>
            <a:chExt cx="3852" cy="1895"/>
          </a:xfrm>
        </p:grpSpPr>
        <p:grpSp>
          <p:nvGrpSpPr>
            <p:cNvPr id="3" name="组合 2"/>
            <p:cNvGrpSpPr/>
            <p:nvPr/>
          </p:nvGrpSpPr>
          <p:grpSpPr>
            <a:xfrm>
              <a:off x="13793" y="7164"/>
              <a:ext cx="902" cy="904"/>
              <a:chOff x="6210" y="7164"/>
              <a:chExt cx="902" cy="904"/>
            </a:xfrm>
          </p:grpSpPr>
          <p:sp>
            <p:nvSpPr>
              <p:cNvPr id="26" name="Oval 94"/>
              <p:cNvSpPr>
                <a:spLocks noChangeArrowheads="1"/>
              </p:cNvSpPr>
              <p:nvPr/>
            </p:nvSpPr>
            <p:spPr bwMode="auto">
              <a:xfrm>
                <a:off x="6210" y="7164"/>
                <a:ext cx="903" cy="905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" name="Freeform 102"/>
              <p:cNvSpPr>
                <a:spLocks noEditPoints="1"/>
              </p:cNvSpPr>
              <p:nvPr/>
            </p:nvSpPr>
            <p:spPr bwMode="auto">
              <a:xfrm>
                <a:off x="6470" y="7464"/>
                <a:ext cx="385" cy="300"/>
              </a:xfrm>
              <a:custGeom>
                <a:avLst/>
                <a:gdLst>
                  <a:gd name="T0" fmla="*/ 138 w 154"/>
                  <a:gd name="T1" fmla="*/ 32 h 120"/>
                  <a:gd name="T2" fmla="*/ 138 w 154"/>
                  <a:gd name="T3" fmla="*/ 16 h 120"/>
                  <a:gd name="T4" fmla="*/ 122 w 154"/>
                  <a:gd name="T5" fmla="*/ 16 h 120"/>
                  <a:gd name="T6" fmla="*/ 122 w 154"/>
                  <a:gd name="T7" fmla="*/ 0 h 120"/>
                  <a:gd name="T8" fmla="*/ 0 w 154"/>
                  <a:gd name="T9" fmla="*/ 0 h 120"/>
                  <a:gd name="T10" fmla="*/ 0 w 154"/>
                  <a:gd name="T11" fmla="*/ 90 h 120"/>
                  <a:gd name="T12" fmla="*/ 16 w 154"/>
                  <a:gd name="T13" fmla="*/ 90 h 120"/>
                  <a:gd name="T14" fmla="*/ 16 w 154"/>
                  <a:gd name="T15" fmla="*/ 106 h 120"/>
                  <a:gd name="T16" fmla="*/ 32 w 154"/>
                  <a:gd name="T17" fmla="*/ 106 h 120"/>
                  <a:gd name="T18" fmla="*/ 32 w 154"/>
                  <a:gd name="T19" fmla="*/ 120 h 120"/>
                  <a:gd name="T20" fmla="*/ 154 w 154"/>
                  <a:gd name="T21" fmla="*/ 120 h 120"/>
                  <a:gd name="T22" fmla="*/ 154 w 154"/>
                  <a:gd name="T23" fmla="*/ 32 h 120"/>
                  <a:gd name="T24" fmla="*/ 138 w 154"/>
                  <a:gd name="T25" fmla="*/ 32 h 120"/>
                  <a:gd name="T26" fmla="*/ 10 w 154"/>
                  <a:gd name="T27" fmla="*/ 80 h 120"/>
                  <a:gd name="T28" fmla="*/ 10 w 154"/>
                  <a:gd name="T29" fmla="*/ 10 h 120"/>
                  <a:gd name="T30" fmla="*/ 112 w 154"/>
                  <a:gd name="T31" fmla="*/ 10 h 120"/>
                  <a:gd name="T32" fmla="*/ 112 w 154"/>
                  <a:gd name="T33" fmla="*/ 80 h 120"/>
                  <a:gd name="T34" fmla="*/ 10 w 154"/>
                  <a:gd name="T35" fmla="*/ 80 h 120"/>
                  <a:gd name="T36" fmla="*/ 26 w 154"/>
                  <a:gd name="T37" fmla="*/ 96 h 120"/>
                  <a:gd name="T38" fmla="*/ 26 w 154"/>
                  <a:gd name="T39" fmla="*/ 90 h 120"/>
                  <a:gd name="T40" fmla="*/ 122 w 154"/>
                  <a:gd name="T41" fmla="*/ 90 h 120"/>
                  <a:gd name="T42" fmla="*/ 122 w 154"/>
                  <a:gd name="T43" fmla="*/ 26 h 120"/>
                  <a:gd name="T44" fmla="*/ 128 w 154"/>
                  <a:gd name="T45" fmla="*/ 26 h 120"/>
                  <a:gd name="T46" fmla="*/ 128 w 154"/>
                  <a:gd name="T47" fmla="*/ 96 h 120"/>
                  <a:gd name="T48" fmla="*/ 26 w 154"/>
                  <a:gd name="T49" fmla="*/ 96 h 120"/>
                  <a:gd name="T50" fmla="*/ 144 w 154"/>
                  <a:gd name="T51" fmla="*/ 110 h 120"/>
                  <a:gd name="T52" fmla="*/ 42 w 154"/>
                  <a:gd name="T53" fmla="*/ 110 h 120"/>
                  <a:gd name="T54" fmla="*/ 42 w 154"/>
                  <a:gd name="T55" fmla="*/ 106 h 120"/>
                  <a:gd name="T56" fmla="*/ 138 w 154"/>
                  <a:gd name="T57" fmla="*/ 106 h 120"/>
                  <a:gd name="T58" fmla="*/ 138 w 154"/>
                  <a:gd name="T59" fmla="*/ 42 h 120"/>
                  <a:gd name="T60" fmla="*/ 144 w 154"/>
                  <a:gd name="T61" fmla="*/ 42 h 120"/>
                  <a:gd name="T62" fmla="*/ 144 w 154"/>
                  <a:gd name="T63" fmla="*/ 11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4" h="120">
                    <a:moveTo>
                      <a:pt x="138" y="32"/>
                    </a:moveTo>
                    <a:lnTo>
                      <a:pt x="138" y="16"/>
                    </a:lnTo>
                    <a:lnTo>
                      <a:pt x="122" y="16"/>
                    </a:lnTo>
                    <a:lnTo>
                      <a:pt x="122" y="0"/>
                    </a:lnTo>
                    <a:lnTo>
                      <a:pt x="0" y="0"/>
                    </a:lnTo>
                    <a:lnTo>
                      <a:pt x="0" y="90"/>
                    </a:lnTo>
                    <a:lnTo>
                      <a:pt x="16" y="90"/>
                    </a:lnTo>
                    <a:lnTo>
                      <a:pt x="16" y="106"/>
                    </a:lnTo>
                    <a:lnTo>
                      <a:pt x="32" y="106"/>
                    </a:lnTo>
                    <a:lnTo>
                      <a:pt x="32" y="120"/>
                    </a:lnTo>
                    <a:lnTo>
                      <a:pt x="154" y="120"/>
                    </a:lnTo>
                    <a:lnTo>
                      <a:pt x="154" y="32"/>
                    </a:lnTo>
                    <a:lnTo>
                      <a:pt x="138" y="32"/>
                    </a:lnTo>
                    <a:close/>
                    <a:moveTo>
                      <a:pt x="10" y="80"/>
                    </a:moveTo>
                    <a:lnTo>
                      <a:pt x="10" y="10"/>
                    </a:lnTo>
                    <a:lnTo>
                      <a:pt x="112" y="10"/>
                    </a:lnTo>
                    <a:lnTo>
                      <a:pt x="112" y="80"/>
                    </a:lnTo>
                    <a:lnTo>
                      <a:pt x="10" y="80"/>
                    </a:lnTo>
                    <a:close/>
                    <a:moveTo>
                      <a:pt x="26" y="96"/>
                    </a:moveTo>
                    <a:lnTo>
                      <a:pt x="26" y="90"/>
                    </a:lnTo>
                    <a:lnTo>
                      <a:pt x="122" y="90"/>
                    </a:lnTo>
                    <a:lnTo>
                      <a:pt x="122" y="26"/>
                    </a:lnTo>
                    <a:lnTo>
                      <a:pt x="128" y="26"/>
                    </a:lnTo>
                    <a:lnTo>
                      <a:pt x="128" y="96"/>
                    </a:lnTo>
                    <a:lnTo>
                      <a:pt x="26" y="96"/>
                    </a:lnTo>
                    <a:close/>
                    <a:moveTo>
                      <a:pt x="144" y="110"/>
                    </a:moveTo>
                    <a:lnTo>
                      <a:pt x="42" y="110"/>
                    </a:lnTo>
                    <a:lnTo>
                      <a:pt x="42" y="106"/>
                    </a:lnTo>
                    <a:lnTo>
                      <a:pt x="138" y="106"/>
                    </a:lnTo>
                    <a:lnTo>
                      <a:pt x="138" y="42"/>
                    </a:lnTo>
                    <a:lnTo>
                      <a:pt x="144" y="42"/>
                    </a:lnTo>
                    <a:lnTo>
                      <a:pt x="144" y="1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12318" y="8188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10.2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日组内评审后，增加教师对班级的管理功能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823200" y="1833880"/>
            <a:ext cx="2446020" cy="1130935"/>
            <a:chOff x="12440" y="2863"/>
            <a:chExt cx="3852" cy="1781"/>
          </a:xfrm>
        </p:grpSpPr>
        <p:grpSp>
          <p:nvGrpSpPr>
            <p:cNvPr id="45" name="组合 44"/>
            <p:cNvGrpSpPr/>
            <p:nvPr/>
          </p:nvGrpSpPr>
          <p:grpSpPr>
            <a:xfrm>
              <a:off x="13786" y="3734"/>
              <a:ext cx="910" cy="910"/>
              <a:chOff x="9998" y="3759"/>
              <a:chExt cx="910" cy="910"/>
            </a:xfrm>
          </p:grpSpPr>
          <p:sp>
            <p:nvSpPr>
              <p:cNvPr id="46" name="Oval 92"/>
              <p:cNvSpPr>
                <a:spLocks noChangeArrowheads="1"/>
              </p:cNvSpPr>
              <p:nvPr/>
            </p:nvSpPr>
            <p:spPr bwMode="auto">
              <a:xfrm>
                <a:off x="9998" y="3759"/>
                <a:ext cx="910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7" name="Freeform 100"/>
              <p:cNvSpPr>
                <a:spLocks noEditPoints="1"/>
              </p:cNvSpPr>
              <p:nvPr/>
            </p:nvSpPr>
            <p:spPr bwMode="auto">
              <a:xfrm>
                <a:off x="10263" y="4059"/>
                <a:ext cx="360" cy="305"/>
              </a:xfrm>
              <a:custGeom>
                <a:avLst/>
                <a:gdLst>
                  <a:gd name="T0" fmla="*/ 3 w 72"/>
                  <a:gd name="T1" fmla="*/ 59 h 61"/>
                  <a:gd name="T2" fmla="*/ 6 w 72"/>
                  <a:gd name="T3" fmla="*/ 61 h 61"/>
                  <a:gd name="T4" fmla="*/ 19 w 72"/>
                  <a:gd name="T5" fmla="*/ 61 h 61"/>
                  <a:gd name="T6" fmla="*/ 19 w 72"/>
                  <a:gd name="T7" fmla="*/ 34 h 61"/>
                  <a:gd name="T8" fmla="*/ 3 w 72"/>
                  <a:gd name="T9" fmla="*/ 50 h 61"/>
                  <a:gd name="T10" fmla="*/ 3 w 72"/>
                  <a:gd name="T11" fmla="*/ 59 h 61"/>
                  <a:gd name="T12" fmla="*/ 58 w 72"/>
                  <a:gd name="T13" fmla="*/ 2 h 61"/>
                  <a:gd name="T14" fmla="*/ 55 w 72"/>
                  <a:gd name="T15" fmla="*/ 5 h 61"/>
                  <a:gd name="T16" fmla="*/ 58 w 72"/>
                  <a:gd name="T17" fmla="*/ 7 h 61"/>
                  <a:gd name="T18" fmla="*/ 61 w 72"/>
                  <a:gd name="T19" fmla="*/ 7 h 61"/>
                  <a:gd name="T20" fmla="*/ 35 w 72"/>
                  <a:gd name="T21" fmla="*/ 34 h 61"/>
                  <a:gd name="T22" fmla="*/ 19 w 72"/>
                  <a:gd name="T23" fmla="*/ 18 h 61"/>
                  <a:gd name="T24" fmla="*/ 1 w 72"/>
                  <a:gd name="T25" fmla="*/ 36 h 61"/>
                  <a:gd name="T26" fmla="*/ 1 w 72"/>
                  <a:gd name="T27" fmla="*/ 40 h 61"/>
                  <a:gd name="T28" fmla="*/ 5 w 72"/>
                  <a:gd name="T29" fmla="*/ 40 h 61"/>
                  <a:gd name="T30" fmla="*/ 19 w 72"/>
                  <a:gd name="T31" fmla="*/ 26 h 61"/>
                  <a:gd name="T32" fmla="*/ 35 w 72"/>
                  <a:gd name="T33" fmla="*/ 42 h 61"/>
                  <a:gd name="T34" fmla="*/ 65 w 72"/>
                  <a:gd name="T35" fmla="*/ 11 h 61"/>
                  <a:gd name="T36" fmla="*/ 65 w 72"/>
                  <a:gd name="T37" fmla="*/ 14 h 61"/>
                  <a:gd name="T38" fmla="*/ 68 w 72"/>
                  <a:gd name="T39" fmla="*/ 17 h 61"/>
                  <a:gd name="T40" fmla="*/ 68 w 72"/>
                  <a:gd name="T41" fmla="*/ 17 h 61"/>
                  <a:gd name="T42" fmla="*/ 71 w 72"/>
                  <a:gd name="T43" fmla="*/ 15 h 61"/>
                  <a:gd name="T44" fmla="*/ 72 w 72"/>
                  <a:gd name="T45" fmla="*/ 0 h 61"/>
                  <a:gd name="T46" fmla="*/ 58 w 72"/>
                  <a:gd name="T47" fmla="*/ 2 h 61"/>
                  <a:gd name="T48" fmla="*/ 26 w 72"/>
                  <a:gd name="T49" fmla="*/ 40 h 61"/>
                  <a:gd name="T50" fmla="*/ 26 w 72"/>
                  <a:gd name="T51" fmla="*/ 61 h 61"/>
                  <a:gd name="T52" fmla="*/ 42 w 72"/>
                  <a:gd name="T53" fmla="*/ 61 h 61"/>
                  <a:gd name="T54" fmla="*/ 42 w 72"/>
                  <a:gd name="T55" fmla="*/ 42 h 61"/>
                  <a:gd name="T56" fmla="*/ 35 w 72"/>
                  <a:gd name="T57" fmla="*/ 49 h 61"/>
                  <a:gd name="T58" fmla="*/ 26 w 72"/>
                  <a:gd name="T59" fmla="*/ 40 h 61"/>
                  <a:gd name="T60" fmla="*/ 48 w 72"/>
                  <a:gd name="T61" fmla="*/ 36 h 61"/>
                  <a:gd name="T62" fmla="*/ 48 w 72"/>
                  <a:gd name="T63" fmla="*/ 61 h 61"/>
                  <a:gd name="T64" fmla="*/ 61 w 72"/>
                  <a:gd name="T65" fmla="*/ 61 h 61"/>
                  <a:gd name="T66" fmla="*/ 64 w 72"/>
                  <a:gd name="T67" fmla="*/ 59 h 61"/>
                  <a:gd name="T68" fmla="*/ 64 w 72"/>
                  <a:gd name="T69" fmla="*/ 34 h 61"/>
                  <a:gd name="T70" fmla="*/ 64 w 72"/>
                  <a:gd name="T71" fmla="*/ 20 h 61"/>
                  <a:gd name="T72" fmla="*/ 50 w 72"/>
                  <a:gd name="T73" fmla="*/ 34 h 61"/>
                  <a:gd name="T74" fmla="*/ 48 w 72"/>
                  <a:gd name="T75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" h="61">
                    <a:moveTo>
                      <a:pt x="3" y="59"/>
                    </a:moveTo>
                    <a:cubicBezTo>
                      <a:pt x="3" y="60"/>
                      <a:pt x="5" y="61"/>
                      <a:pt x="6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3" y="50"/>
                      <a:pt x="3" y="50"/>
                      <a:pt x="3" y="50"/>
                    </a:cubicBezTo>
                    <a:lnTo>
                      <a:pt x="3" y="59"/>
                    </a:lnTo>
                    <a:close/>
                    <a:moveTo>
                      <a:pt x="58" y="2"/>
                    </a:moveTo>
                    <a:cubicBezTo>
                      <a:pt x="56" y="2"/>
                      <a:pt x="55" y="3"/>
                      <a:pt x="55" y="5"/>
                    </a:cubicBezTo>
                    <a:cubicBezTo>
                      <a:pt x="55" y="6"/>
                      <a:pt x="57" y="8"/>
                      <a:pt x="58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7"/>
                      <a:pt x="0" y="39"/>
                      <a:pt x="1" y="40"/>
                    </a:cubicBezTo>
                    <a:cubicBezTo>
                      <a:pt x="2" y="41"/>
                      <a:pt x="4" y="41"/>
                      <a:pt x="5" y="40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6"/>
                      <a:pt x="66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9" y="17"/>
                      <a:pt x="71" y="16"/>
                      <a:pt x="71" y="15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58" y="2"/>
                    </a:lnTo>
                    <a:close/>
                    <a:moveTo>
                      <a:pt x="26" y="40"/>
                    </a:moveTo>
                    <a:cubicBezTo>
                      <a:pt x="26" y="61"/>
                      <a:pt x="26" y="61"/>
                      <a:pt x="26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35" y="49"/>
                      <a:pt x="35" y="49"/>
                      <a:pt x="35" y="49"/>
                    </a:cubicBezTo>
                    <a:lnTo>
                      <a:pt x="26" y="40"/>
                    </a:lnTo>
                    <a:close/>
                    <a:moveTo>
                      <a:pt x="48" y="36"/>
                    </a:moveTo>
                    <a:cubicBezTo>
                      <a:pt x="48" y="61"/>
                      <a:pt x="48" y="61"/>
                      <a:pt x="48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3" y="61"/>
                      <a:pt x="64" y="60"/>
                      <a:pt x="64" y="59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50" y="34"/>
                      <a:pt x="50" y="34"/>
                      <a:pt x="50" y="34"/>
                    </a:cubicBezTo>
                    <a:lnTo>
                      <a:pt x="48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12440" y="2863"/>
              <a:ext cx="3852" cy="507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9.23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日组会评审，增加数据分析的功能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8" grpId="0" bldLvl="0" animBg="1"/>
      <p:bldP spid="19" grpId="0"/>
      <p:bldP spid="20" grpId="0" bldLvl="0" animBg="1"/>
      <p:bldP spid="21" grpId="0" bldLvl="0" animBg="1"/>
      <p:bldP spid="22" grpId="0" bldLvl="0" animBg="1"/>
      <p:bldP spid="35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33197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UIprototype</a:t>
            </a:r>
            <a:r>
              <a:rPr lang="zh-CN" altLang="en-US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设计</a:t>
            </a:r>
            <a:endParaRPr lang="zh-CN" altLang="en-US" sz="2000" b="1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Freeform 655">
            <a:hlinkClick r:id="rId1" tooltip="" action="ppaction://hlinksldjump"/>
          </p:cNvPr>
          <p:cNvSpPr/>
          <p:nvPr/>
        </p:nvSpPr>
        <p:spPr bwMode="auto">
          <a:xfrm>
            <a:off x="2067584" y="2517075"/>
            <a:ext cx="9140825" cy="2476500"/>
          </a:xfrm>
          <a:custGeom>
            <a:avLst/>
            <a:gdLst>
              <a:gd name="T0" fmla="*/ 2880 w 2880"/>
              <a:gd name="T1" fmla="*/ 780 h 780"/>
              <a:gd name="T2" fmla="*/ 374 w 2880"/>
              <a:gd name="T3" fmla="*/ 780 h 780"/>
              <a:gd name="T4" fmla="*/ 154 w 2880"/>
              <a:gd name="T5" fmla="*/ 560 h 780"/>
              <a:gd name="T6" fmla="*/ 374 w 2880"/>
              <a:gd name="T7" fmla="*/ 340 h 780"/>
              <a:gd name="T8" fmla="*/ 2506 w 2880"/>
              <a:gd name="T9" fmla="*/ 340 h 780"/>
              <a:gd name="T10" fmla="*/ 2626 w 2880"/>
              <a:gd name="T11" fmla="*/ 220 h 780"/>
              <a:gd name="T12" fmla="*/ 2506 w 2880"/>
              <a:gd name="T13" fmla="*/ 100 h 780"/>
              <a:gd name="T14" fmla="*/ 0 w 2880"/>
              <a:gd name="T15" fmla="*/ 100 h 780"/>
              <a:gd name="T16" fmla="*/ 0 w 2880"/>
              <a:gd name="T17" fmla="*/ 0 h 780"/>
              <a:gd name="T18" fmla="*/ 2506 w 2880"/>
              <a:gd name="T19" fmla="*/ 0 h 780"/>
              <a:gd name="T20" fmla="*/ 2726 w 2880"/>
              <a:gd name="T21" fmla="*/ 220 h 780"/>
              <a:gd name="T22" fmla="*/ 2506 w 2880"/>
              <a:gd name="T23" fmla="*/ 440 h 780"/>
              <a:gd name="T24" fmla="*/ 374 w 2880"/>
              <a:gd name="T25" fmla="*/ 440 h 780"/>
              <a:gd name="T26" fmla="*/ 254 w 2880"/>
              <a:gd name="T27" fmla="*/ 560 h 780"/>
              <a:gd name="T28" fmla="*/ 374 w 2880"/>
              <a:gd name="T29" fmla="*/ 680 h 780"/>
              <a:gd name="T30" fmla="*/ 2880 w 2880"/>
              <a:gd name="T31" fmla="*/ 680 h 780"/>
              <a:gd name="T32" fmla="*/ 2880 w 2880"/>
              <a:gd name="T33" fmla="*/ 78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0" h="780">
                <a:moveTo>
                  <a:pt x="2880" y="780"/>
                </a:moveTo>
                <a:cubicBezTo>
                  <a:pt x="374" y="780"/>
                  <a:pt x="374" y="780"/>
                  <a:pt x="374" y="780"/>
                </a:cubicBezTo>
                <a:cubicBezTo>
                  <a:pt x="253" y="780"/>
                  <a:pt x="154" y="682"/>
                  <a:pt x="154" y="560"/>
                </a:cubicBezTo>
                <a:cubicBezTo>
                  <a:pt x="154" y="439"/>
                  <a:pt x="253" y="340"/>
                  <a:pt x="374" y="340"/>
                </a:cubicBezTo>
                <a:cubicBezTo>
                  <a:pt x="2506" y="340"/>
                  <a:pt x="2506" y="340"/>
                  <a:pt x="2506" y="340"/>
                </a:cubicBezTo>
                <a:cubicBezTo>
                  <a:pt x="2572" y="340"/>
                  <a:pt x="2626" y="286"/>
                  <a:pt x="2626" y="220"/>
                </a:cubicBezTo>
                <a:cubicBezTo>
                  <a:pt x="2626" y="154"/>
                  <a:pt x="2572" y="100"/>
                  <a:pt x="2506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0"/>
                  <a:pt x="0" y="0"/>
                  <a:pt x="0" y="0"/>
                </a:cubicBezTo>
                <a:cubicBezTo>
                  <a:pt x="2506" y="0"/>
                  <a:pt x="2506" y="0"/>
                  <a:pt x="2506" y="0"/>
                </a:cubicBezTo>
                <a:cubicBezTo>
                  <a:pt x="2627" y="0"/>
                  <a:pt x="2726" y="99"/>
                  <a:pt x="2726" y="220"/>
                </a:cubicBezTo>
                <a:cubicBezTo>
                  <a:pt x="2726" y="341"/>
                  <a:pt x="2627" y="440"/>
                  <a:pt x="2506" y="440"/>
                </a:cubicBezTo>
                <a:cubicBezTo>
                  <a:pt x="374" y="440"/>
                  <a:pt x="374" y="440"/>
                  <a:pt x="374" y="440"/>
                </a:cubicBezTo>
                <a:cubicBezTo>
                  <a:pt x="308" y="440"/>
                  <a:pt x="254" y="494"/>
                  <a:pt x="254" y="560"/>
                </a:cubicBezTo>
                <a:cubicBezTo>
                  <a:pt x="254" y="626"/>
                  <a:pt x="308" y="680"/>
                  <a:pt x="374" y="680"/>
                </a:cubicBezTo>
                <a:cubicBezTo>
                  <a:pt x="2880" y="680"/>
                  <a:pt x="2880" y="680"/>
                  <a:pt x="2880" y="680"/>
                </a:cubicBezTo>
                <a:cubicBezTo>
                  <a:pt x="2880" y="780"/>
                  <a:pt x="2880" y="780"/>
                  <a:pt x="2880" y="780"/>
                </a:cubicBezTo>
              </a:path>
            </a:pathLst>
          </a:cu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Freeform 689"/>
          <p:cNvSpPr/>
          <p:nvPr/>
        </p:nvSpPr>
        <p:spPr bwMode="auto">
          <a:xfrm>
            <a:off x="2066948" y="2675825"/>
            <a:ext cx="8953500" cy="2159000"/>
          </a:xfrm>
          <a:custGeom>
            <a:avLst/>
            <a:gdLst>
              <a:gd name="T0" fmla="*/ 0 w 2821"/>
              <a:gd name="T1" fmla="*/ 0 h 680"/>
              <a:gd name="T2" fmla="*/ 2506 w 2821"/>
              <a:gd name="T3" fmla="*/ 0 h 680"/>
              <a:gd name="T4" fmla="*/ 2676 w 2821"/>
              <a:gd name="T5" fmla="*/ 170 h 680"/>
              <a:gd name="T6" fmla="*/ 2506 w 2821"/>
              <a:gd name="T7" fmla="*/ 340 h 680"/>
              <a:gd name="T8" fmla="*/ 374 w 2821"/>
              <a:gd name="T9" fmla="*/ 340 h 680"/>
              <a:gd name="T10" fmla="*/ 204 w 2821"/>
              <a:gd name="T11" fmla="*/ 510 h 680"/>
              <a:gd name="T12" fmla="*/ 374 w 2821"/>
              <a:gd name="T13" fmla="*/ 680 h 680"/>
              <a:gd name="T14" fmla="*/ 2821 w 2821"/>
              <a:gd name="T1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21" h="680">
                <a:moveTo>
                  <a:pt x="0" y="0"/>
                </a:moveTo>
                <a:cubicBezTo>
                  <a:pt x="2506" y="0"/>
                  <a:pt x="2506" y="0"/>
                  <a:pt x="2506" y="0"/>
                </a:cubicBezTo>
                <a:cubicBezTo>
                  <a:pt x="2600" y="0"/>
                  <a:pt x="2676" y="76"/>
                  <a:pt x="2676" y="170"/>
                </a:cubicBezTo>
                <a:cubicBezTo>
                  <a:pt x="2676" y="264"/>
                  <a:pt x="2600" y="340"/>
                  <a:pt x="2506" y="340"/>
                </a:cubicBezTo>
                <a:cubicBezTo>
                  <a:pt x="374" y="340"/>
                  <a:pt x="374" y="340"/>
                  <a:pt x="374" y="340"/>
                </a:cubicBezTo>
                <a:cubicBezTo>
                  <a:pt x="280" y="340"/>
                  <a:pt x="204" y="416"/>
                  <a:pt x="204" y="510"/>
                </a:cubicBezTo>
                <a:cubicBezTo>
                  <a:pt x="204" y="604"/>
                  <a:pt x="280" y="680"/>
                  <a:pt x="374" y="680"/>
                </a:cubicBezTo>
                <a:cubicBezTo>
                  <a:pt x="2821" y="680"/>
                  <a:pt x="2821" y="680"/>
                  <a:pt x="2821" y="680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Rectangle 660"/>
          <p:cNvSpPr>
            <a:spLocks noChangeArrowheads="1"/>
          </p:cNvSpPr>
          <p:nvPr/>
        </p:nvSpPr>
        <p:spPr bwMode="auto">
          <a:xfrm>
            <a:off x="5037161" y="3485450"/>
            <a:ext cx="3200400" cy="53975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52595" y="3545794"/>
            <a:ext cx="2448272" cy="461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UIprototype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设计</a:t>
            </a:r>
            <a:endParaRPr lang="zh-CN" altLang="en-US" sz="2000" b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0" name="Freeform 661"/>
          <p:cNvSpPr>
            <a:spLocks noEditPoints="1"/>
          </p:cNvSpPr>
          <p:nvPr/>
        </p:nvSpPr>
        <p:spPr bwMode="auto">
          <a:xfrm>
            <a:off x="5249886" y="3545775"/>
            <a:ext cx="254000" cy="196850"/>
          </a:xfrm>
          <a:custGeom>
            <a:avLst/>
            <a:gdLst>
              <a:gd name="T0" fmla="*/ 26 w 80"/>
              <a:gd name="T1" fmla="*/ 0 h 62"/>
              <a:gd name="T2" fmla="*/ 11 w 80"/>
              <a:gd name="T3" fmla="*/ 9 h 62"/>
              <a:gd name="T4" fmla="*/ 3 w 80"/>
              <a:gd name="T5" fmla="*/ 22 h 62"/>
              <a:gd name="T6" fmla="*/ 0 w 80"/>
              <a:gd name="T7" fmla="*/ 41 h 62"/>
              <a:gd name="T8" fmla="*/ 0 w 80"/>
              <a:gd name="T9" fmla="*/ 62 h 62"/>
              <a:gd name="T10" fmla="*/ 29 w 80"/>
              <a:gd name="T11" fmla="*/ 62 h 62"/>
              <a:gd name="T12" fmla="*/ 29 w 80"/>
              <a:gd name="T13" fmla="*/ 33 h 62"/>
              <a:gd name="T14" fmla="*/ 15 w 80"/>
              <a:gd name="T15" fmla="*/ 33 h 62"/>
              <a:gd name="T16" fmla="*/ 19 w 80"/>
              <a:gd name="T17" fmla="*/ 20 h 62"/>
              <a:gd name="T18" fmla="*/ 32 w 80"/>
              <a:gd name="T19" fmla="*/ 12 h 62"/>
              <a:gd name="T20" fmla="*/ 26 w 80"/>
              <a:gd name="T21" fmla="*/ 0 h 62"/>
              <a:gd name="T22" fmla="*/ 74 w 80"/>
              <a:gd name="T23" fmla="*/ 0 h 62"/>
              <a:gd name="T24" fmla="*/ 59 w 80"/>
              <a:gd name="T25" fmla="*/ 9 h 62"/>
              <a:gd name="T26" fmla="*/ 51 w 80"/>
              <a:gd name="T27" fmla="*/ 22 h 62"/>
              <a:gd name="T28" fmla="*/ 49 w 80"/>
              <a:gd name="T29" fmla="*/ 41 h 62"/>
              <a:gd name="T30" fmla="*/ 49 w 80"/>
              <a:gd name="T31" fmla="*/ 62 h 62"/>
              <a:gd name="T32" fmla="*/ 77 w 80"/>
              <a:gd name="T33" fmla="*/ 62 h 62"/>
              <a:gd name="T34" fmla="*/ 77 w 80"/>
              <a:gd name="T35" fmla="*/ 33 h 62"/>
              <a:gd name="T36" fmla="*/ 63 w 80"/>
              <a:gd name="T37" fmla="*/ 33 h 62"/>
              <a:gd name="T38" fmla="*/ 67 w 80"/>
              <a:gd name="T39" fmla="*/ 20 h 62"/>
              <a:gd name="T40" fmla="*/ 80 w 80"/>
              <a:gd name="T41" fmla="*/ 12 h 62"/>
              <a:gd name="T42" fmla="*/ 74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26" y="0"/>
                </a:moveTo>
                <a:cubicBezTo>
                  <a:pt x="20" y="2"/>
                  <a:pt x="15" y="5"/>
                  <a:pt x="11" y="9"/>
                </a:cubicBezTo>
                <a:cubicBezTo>
                  <a:pt x="7" y="12"/>
                  <a:pt x="4" y="17"/>
                  <a:pt x="3" y="22"/>
                </a:cubicBezTo>
                <a:cubicBezTo>
                  <a:pt x="1" y="26"/>
                  <a:pt x="0" y="33"/>
                  <a:pt x="0" y="41"/>
                </a:cubicBezTo>
                <a:cubicBezTo>
                  <a:pt x="0" y="62"/>
                  <a:pt x="0" y="62"/>
                  <a:pt x="0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33"/>
                  <a:pt x="29" y="33"/>
                  <a:pt x="29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27"/>
                  <a:pt x="17" y="23"/>
                  <a:pt x="19" y="20"/>
                </a:cubicBezTo>
                <a:cubicBezTo>
                  <a:pt x="22" y="16"/>
                  <a:pt x="26" y="13"/>
                  <a:pt x="32" y="12"/>
                </a:cubicBezTo>
                <a:cubicBezTo>
                  <a:pt x="26" y="0"/>
                  <a:pt x="26" y="0"/>
                  <a:pt x="26" y="0"/>
                </a:cubicBezTo>
                <a:moveTo>
                  <a:pt x="74" y="0"/>
                </a:moveTo>
                <a:cubicBezTo>
                  <a:pt x="68" y="2"/>
                  <a:pt x="63" y="5"/>
                  <a:pt x="59" y="9"/>
                </a:cubicBezTo>
                <a:cubicBezTo>
                  <a:pt x="55" y="12"/>
                  <a:pt x="52" y="17"/>
                  <a:pt x="51" y="22"/>
                </a:cubicBezTo>
                <a:cubicBezTo>
                  <a:pt x="49" y="26"/>
                  <a:pt x="49" y="33"/>
                  <a:pt x="49" y="41"/>
                </a:cubicBezTo>
                <a:cubicBezTo>
                  <a:pt x="49" y="62"/>
                  <a:pt x="49" y="62"/>
                  <a:pt x="49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77" y="33"/>
                  <a:pt x="77" y="33"/>
                  <a:pt x="77" y="33"/>
                </a:cubicBezTo>
                <a:cubicBezTo>
                  <a:pt x="63" y="33"/>
                  <a:pt x="63" y="33"/>
                  <a:pt x="63" y="33"/>
                </a:cubicBezTo>
                <a:cubicBezTo>
                  <a:pt x="64" y="27"/>
                  <a:pt x="65" y="23"/>
                  <a:pt x="67" y="20"/>
                </a:cubicBezTo>
                <a:cubicBezTo>
                  <a:pt x="70" y="16"/>
                  <a:pt x="74" y="13"/>
                  <a:pt x="80" y="12"/>
                </a:cubicBezTo>
                <a:cubicBezTo>
                  <a:pt x="74" y="0"/>
                  <a:pt x="74" y="0"/>
                  <a:pt x="7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1" name="Freeform 662"/>
          <p:cNvSpPr>
            <a:spLocks noEditPoints="1"/>
          </p:cNvSpPr>
          <p:nvPr/>
        </p:nvSpPr>
        <p:spPr bwMode="auto">
          <a:xfrm>
            <a:off x="7770836" y="3545775"/>
            <a:ext cx="254000" cy="196850"/>
          </a:xfrm>
          <a:custGeom>
            <a:avLst/>
            <a:gdLst>
              <a:gd name="T0" fmla="*/ 31 w 80"/>
              <a:gd name="T1" fmla="*/ 0 h 62"/>
              <a:gd name="T2" fmla="*/ 3 w 80"/>
              <a:gd name="T3" fmla="*/ 0 h 62"/>
              <a:gd name="T4" fmla="*/ 3 w 80"/>
              <a:gd name="T5" fmla="*/ 29 h 62"/>
              <a:gd name="T6" fmla="*/ 17 w 80"/>
              <a:gd name="T7" fmla="*/ 29 h 62"/>
              <a:gd name="T8" fmla="*/ 13 w 80"/>
              <a:gd name="T9" fmla="*/ 42 h 62"/>
              <a:gd name="T10" fmla="*/ 0 w 80"/>
              <a:gd name="T11" fmla="*/ 50 h 62"/>
              <a:gd name="T12" fmla="*/ 6 w 80"/>
              <a:gd name="T13" fmla="*/ 62 h 62"/>
              <a:gd name="T14" fmla="*/ 21 w 80"/>
              <a:gd name="T15" fmla="*/ 53 h 62"/>
              <a:gd name="T16" fmla="*/ 29 w 80"/>
              <a:gd name="T17" fmla="*/ 40 h 62"/>
              <a:gd name="T18" fmla="*/ 31 w 80"/>
              <a:gd name="T19" fmla="*/ 21 h 62"/>
              <a:gd name="T20" fmla="*/ 31 w 80"/>
              <a:gd name="T21" fmla="*/ 0 h 62"/>
              <a:gd name="T22" fmla="*/ 80 w 80"/>
              <a:gd name="T23" fmla="*/ 0 h 62"/>
              <a:gd name="T24" fmla="*/ 51 w 80"/>
              <a:gd name="T25" fmla="*/ 0 h 62"/>
              <a:gd name="T26" fmla="*/ 51 w 80"/>
              <a:gd name="T27" fmla="*/ 29 h 62"/>
              <a:gd name="T28" fmla="*/ 65 w 80"/>
              <a:gd name="T29" fmla="*/ 29 h 62"/>
              <a:gd name="T30" fmla="*/ 61 w 80"/>
              <a:gd name="T31" fmla="*/ 42 h 62"/>
              <a:gd name="T32" fmla="*/ 49 w 80"/>
              <a:gd name="T33" fmla="*/ 50 h 62"/>
              <a:gd name="T34" fmla="*/ 54 w 80"/>
              <a:gd name="T35" fmla="*/ 62 h 62"/>
              <a:gd name="T36" fmla="*/ 69 w 80"/>
              <a:gd name="T37" fmla="*/ 53 h 62"/>
              <a:gd name="T38" fmla="*/ 77 w 80"/>
              <a:gd name="T39" fmla="*/ 40 h 62"/>
              <a:gd name="T40" fmla="*/ 80 w 80"/>
              <a:gd name="T41" fmla="*/ 21 h 62"/>
              <a:gd name="T42" fmla="*/ 80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31" y="0"/>
                </a:moveTo>
                <a:cubicBezTo>
                  <a:pt x="3" y="0"/>
                  <a:pt x="3" y="0"/>
                  <a:pt x="3" y="0"/>
                </a:cubicBezTo>
                <a:cubicBezTo>
                  <a:pt x="3" y="29"/>
                  <a:pt x="3" y="29"/>
                  <a:pt x="3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6" y="34"/>
                  <a:pt x="15" y="39"/>
                  <a:pt x="13" y="42"/>
                </a:cubicBezTo>
                <a:cubicBezTo>
                  <a:pt x="10" y="46"/>
                  <a:pt x="6" y="48"/>
                  <a:pt x="0" y="50"/>
                </a:cubicBezTo>
                <a:cubicBezTo>
                  <a:pt x="6" y="62"/>
                  <a:pt x="6" y="62"/>
                  <a:pt x="6" y="62"/>
                </a:cubicBezTo>
                <a:cubicBezTo>
                  <a:pt x="12" y="60"/>
                  <a:pt x="17" y="57"/>
                  <a:pt x="21" y="53"/>
                </a:cubicBezTo>
                <a:cubicBezTo>
                  <a:pt x="25" y="49"/>
                  <a:pt x="28" y="45"/>
                  <a:pt x="29" y="40"/>
                </a:cubicBezTo>
                <a:cubicBezTo>
                  <a:pt x="31" y="35"/>
                  <a:pt x="31" y="29"/>
                  <a:pt x="31" y="21"/>
                </a:cubicBezTo>
                <a:cubicBezTo>
                  <a:pt x="31" y="0"/>
                  <a:pt x="31" y="0"/>
                  <a:pt x="31" y="0"/>
                </a:cubicBezTo>
                <a:moveTo>
                  <a:pt x="80" y="0"/>
                </a:moveTo>
                <a:cubicBezTo>
                  <a:pt x="51" y="0"/>
                  <a:pt x="51" y="0"/>
                  <a:pt x="51" y="0"/>
                </a:cubicBezTo>
                <a:cubicBezTo>
                  <a:pt x="51" y="29"/>
                  <a:pt x="51" y="29"/>
                  <a:pt x="51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34"/>
                  <a:pt x="63" y="39"/>
                  <a:pt x="61" y="42"/>
                </a:cubicBezTo>
                <a:cubicBezTo>
                  <a:pt x="58" y="46"/>
                  <a:pt x="54" y="48"/>
                  <a:pt x="49" y="50"/>
                </a:cubicBezTo>
                <a:cubicBezTo>
                  <a:pt x="54" y="62"/>
                  <a:pt x="54" y="62"/>
                  <a:pt x="54" y="62"/>
                </a:cubicBezTo>
                <a:cubicBezTo>
                  <a:pt x="60" y="60"/>
                  <a:pt x="65" y="57"/>
                  <a:pt x="69" y="53"/>
                </a:cubicBezTo>
                <a:cubicBezTo>
                  <a:pt x="73" y="49"/>
                  <a:pt x="76" y="45"/>
                  <a:pt x="77" y="40"/>
                </a:cubicBezTo>
                <a:cubicBezTo>
                  <a:pt x="79" y="35"/>
                  <a:pt x="80" y="29"/>
                  <a:pt x="80" y="21"/>
                </a:cubicBezTo>
                <a:cubicBezTo>
                  <a:pt x="80" y="0"/>
                  <a:pt x="80" y="0"/>
                  <a:pt x="8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2" name="Freeform 663">
            <a:hlinkClick r:id="rId1" action="ppaction://hlinksldjump"/>
          </p:cNvPr>
          <p:cNvSpPr/>
          <p:nvPr/>
        </p:nvSpPr>
        <p:spPr bwMode="auto">
          <a:xfrm>
            <a:off x="10934724" y="4761801"/>
            <a:ext cx="130175" cy="149225"/>
          </a:xfrm>
          <a:custGeom>
            <a:avLst/>
            <a:gdLst>
              <a:gd name="T0" fmla="*/ 0 w 82"/>
              <a:gd name="T1" fmla="*/ 0 h 94"/>
              <a:gd name="T2" fmla="*/ 82 w 82"/>
              <a:gd name="T3" fmla="*/ 46 h 94"/>
              <a:gd name="T4" fmla="*/ 0 w 82"/>
              <a:gd name="T5" fmla="*/ 94 h 94"/>
              <a:gd name="T6" fmla="*/ 0 w 82"/>
              <a:gd name="T7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" h="94">
                <a:moveTo>
                  <a:pt x="0" y="0"/>
                </a:moveTo>
                <a:lnTo>
                  <a:pt x="82" y="46"/>
                </a:lnTo>
                <a:lnTo>
                  <a:pt x="0" y="94"/>
                </a:lnTo>
                <a:lnTo>
                  <a:pt x="0" y="0"/>
                </a:ln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Freeform 657"/>
          <p:cNvSpPr/>
          <p:nvPr/>
        </p:nvSpPr>
        <p:spPr bwMode="auto">
          <a:xfrm>
            <a:off x="1029247" y="2046729"/>
            <a:ext cx="1165225" cy="1206500"/>
          </a:xfrm>
          <a:custGeom>
            <a:avLst/>
            <a:gdLst>
              <a:gd name="T0" fmla="*/ 367 w 367"/>
              <a:gd name="T1" fmla="*/ 190 h 380"/>
              <a:gd name="T2" fmla="*/ 367 w 367"/>
              <a:gd name="T3" fmla="*/ 191 h 380"/>
              <a:gd name="T4" fmla="*/ 366 w 367"/>
              <a:gd name="T5" fmla="*/ 193 h 380"/>
              <a:gd name="T6" fmla="*/ 366 w 367"/>
              <a:gd name="T7" fmla="*/ 194 h 380"/>
              <a:gd name="T8" fmla="*/ 366 w 367"/>
              <a:gd name="T9" fmla="*/ 194 h 380"/>
              <a:gd name="T10" fmla="*/ 350 w 367"/>
              <a:gd name="T11" fmla="*/ 206 h 380"/>
              <a:gd name="T12" fmla="*/ 308 w 367"/>
              <a:gd name="T13" fmla="*/ 213 h 380"/>
              <a:gd name="T14" fmla="*/ 255 w 367"/>
              <a:gd name="T15" fmla="*/ 211 h 380"/>
              <a:gd name="T16" fmla="*/ 222 w 367"/>
              <a:gd name="T17" fmla="*/ 254 h 380"/>
              <a:gd name="T18" fmla="*/ 229 w 367"/>
              <a:gd name="T19" fmla="*/ 254 h 380"/>
              <a:gd name="T20" fmla="*/ 239 w 367"/>
              <a:gd name="T21" fmla="*/ 264 h 380"/>
              <a:gd name="T22" fmla="*/ 229 w 367"/>
              <a:gd name="T23" fmla="*/ 274 h 380"/>
              <a:gd name="T24" fmla="*/ 206 w 367"/>
              <a:gd name="T25" fmla="*/ 274 h 380"/>
              <a:gd name="T26" fmla="*/ 180 w 367"/>
              <a:gd name="T27" fmla="*/ 307 h 380"/>
              <a:gd name="T28" fmla="*/ 197 w 367"/>
              <a:gd name="T29" fmla="*/ 307 h 380"/>
              <a:gd name="T30" fmla="*/ 207 w 367"/>
              <a:gd name="T31" fmla="*/ 317 h 380"/>
              <a:gd name="T32" fmla="*/ 197 w 367"/>
              <a:gd name="T33" fmla="*/ 327 h 380"/>
              <a:gd name="T34" fmla="*/ 165 w 367"/>
              <a:gd name="T35" fmla="*/ 327 h 380"/>
              <a:gd name="T36" fmla="*/ 123 w 367"/>
              <a:gd name="T37" fmla="*/ 380 h 380"/>
              <a:gd name="T38" fmla="*/ 105 w 367"/>
              <a:gd name="T39" fmla="*/ 369 h 380"/>
              <a:gd name="T40" fmla="*/ 181 w 367"/>
              <a:gd name="T41" fmla="*/ 209 h 380"/>
              <a:gd name="T42" fmla="*/ 58 w 367"/>
              <a:gd name="T43" fmla="*/ 206 h 380"/>
              <a:gd name="T44" fmla="*/ 23 w 367"/>
              <a:gd name="T45" fmla="*/ 249 h 380"/>
              <a:gd name="T46" fmla="*/ 0 w 367"/>
              <a:gd name="T47" fmla="*/ 249 h 380"/>
              <a:gd name="T48" fmla="*/ 19 w 367"/>
              <a:gd name="T49" fmla="*/ 190 h 380"/>
              <a:gd name="T50" fmla="*/ 0 w 367"/>
              <a:gd name="T51" fmla="*/ 131 h 380"/>
              <a:gd name="T52" fmla="*/ 23 w 367"/>
              <a:gd name="T53" fmla="*/ 131 h 380"/>
              <a:gd name="T54" fmla="*/ 58 w 367"/>
              <a:gd name="T55" fmla="*/ 174 h 380"/>
              <a:gd name="T56" fmla="*/ 181 w 367"/>
              <a:gd name="T57" fmla="*/ 171 h 380"/>
              <a:gd name="T58" fmla="*/ 105 w 367"/>
              <a:gd name="T59" fmla="*/ 11 h 380"/>
              <a:gd name="T60" fmla="*/ 123 w 367"/>
              <a:gd name="T61" fmla="*/ 0 h 380"/>
              <a:gd name="T62" fmla="*/ 165 w 367"/>
              <a:gd name="T63" fmla="*/ 53 h 380"/>
              <a:gd name="T64" fmla="*/ 197 w 367"/>
              <a:gd name="T65" fmla="*/ 53 h 380"/>
              <a:gd name="T66" fmla="*/ 207 w 367"/>
              <a:gd name="T67" fmla="*/ 63 h 380"/>
              <a:gd name="T68" fmla="*/ 197 w 367"/>
              <a:gd name="T69" fmla="*/ 73 h 380"/>
              <a:gd name="T70" fmla="*/ 180 w 367"/>
              <a:gd name="T71" fmla="*/ 73 h 380"/>
              <a:gd name="T72" fmla="*/ 206 w 367"/>
              <a:gd name="T73" fmla="*/ 106 h 380"/>
              <a:gd name="T74" fmla="*/ 229 w 367"/>
              <a:gd name="T75" fmla="*/ 106 h 380"/>
              <a:gd name="T76" fmla="*/ 239 w 367"/>
              <a:gd name="T77" fmla="*/ 116 h 380"/>
              <a:gd name="T78" fmla="*/ 229 w 367"/>
              <a:gd name="T79" fmla="*/ 126 h 380"/>
              <a:gd name="T80" fmla="*/ 222 w 367"/>
              <a:gd name="T81" fmla="*/ 126 h 380"/>
              <a:gd name="T82" fmla="*/ 255 w 367"/>
              <a:gd name="T83" fmla="*/ 169 h 380"/>
              <a:gd name="T84" fmla="*/ 308 w 367"/>
              <a:gd name="T85" fmla="*/ 167 h 380"/>
              <a:gd name="T86" fmla="*/ 350 w 367"/>
              <a:gd name="T87" fmla="*/ 174 h 380"/>
              <a:gd name="T88" fmla="*/ 366 w 367"/>
              <a:gd name="T89" fmla="*/ 186 h 380"/>
              <a:gd name="T90" fmla="*/ 366 w 367"/>
              <a:gd name="T91" fmla="*/ 186 h 380"/>
              <a:gd name="T92" fmla="*/ 366 w 367"/>
              <a:gd name="T93" fmla="*/ 187 h 380"/>
              <a:gd name="T94" fmla="*/ 367 w 367"/>
              <a:gd name="T95" fmla="*/ 189 h 380"/>
              <a:gd name="T96" fmla="*/ 367 w 367"/>
              <a:gd name="T97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67" h="380">
                <a:moveTo>
                  <a:pt x="367" y="190"/>
                </a:moveTo>
                <a:cubicBezTo>
                  <a:pt x="367" y="190"/>
                  <a:pt x="367" y="191"/>
                  <a:pt x="367" y="191"/>
                </a:cubicBezTo>
                <a:cubicBezTo>
                  <a:pt x="367" y="192"/>
                  <a:pt x="367" y="193"/>
                  <a:pt x="366" y="193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4" y="199"/>
                  <a:pt x="358" y="203"/>
                  <a:pt x="350" y="206"/>
                </a:cubicBezTo>
                <a:cubicBezTo>
                  <a:pt x="339" y="211"/>
                  <a:pt x="324" y="213"/>
                  <a:pt x="308" y="213"/>
                </a:cubicBezTo>
                <a:cubicBezTo>
                  <a:pt x="255" y="211"/>
                  <a:pt x="255" y="211"/>
                  <a:pt x="255" y="211"/>
                </a:cubicBezTo>
                <a:cubicBezTo>
                  <a:pt x="222" y="254"/>
                  <a:pt x="222" y="254"/>
                  <a:pt x="222" y="254"/>
                </a:cubicBezTo>
                <a:cubicBezTo>
                  <a:pt x="229" y="254"/>
                  <a:pt x="229" y="254"/>
                  <a:pt x="229" y="254"/>
                </a:cubicBezTo>
                <a:cubicBezTo>
                  <a:pt x="235" y="254"/>
                  <a:pt x="239" y="259"/>
                  <a:pt x="239" y="264"/>
                </a:cubicBezTo>
                <a:cubicBezTo>
                  <a:pt x="239" y="270"/>
                  <a:pt x="235" y="274"/>
                  <a:pt x="229" y="274"/>
                </a:cubicBezTo>
                <a:cubicBezTo>
                  <a:pt x="206" y="274"/>
                  <a:pt x="206" y="274"/>
                  <a:pt x="206" y="274"/>
                </a:cubicBezTo>
                <a:cubicBezTo>
                  <a:pt x="180" y="307"/>
                  <a:pt x="180" y="307"/>
                  <a:pt x="180" y="307"/>
                </a:cubicBezTo>
                <a:cubicBezTo>
                  <a:pt x="197" y="307"/>
                  <a:pt x="197" y="307"/>
                  <a:pt x="197" y="307"/>
                </a:cubicBezTo>
                <a:cubicBezTo>
                  <a:pt x="202" y="307"/>
                  <a:pt x="207" y="311"/>
                  <a:pt x="207" y="317"/>
                </a:cubicBezTo>
                <a:cubicBezTo>
                  <a:pt x="207" y="322"/>
                  <a:pt x="202" y="327"/>
                  <a:pt x="197" y="327"/>
                </a:cubicBezTo>
                <a:cubicBezTo>
                  <a:pt x="165" y="327"/>
                  <a:pt x="165" y="327"/>
                  <a:pt x="165" y="327"/>
                </a:cubicBezTo>
                <a:cubicBezTo>
                  <a:pt x="123" y="380"/>
                  <a:pt x="123" y="380"/>
                  <a:pt x="123" y="380"/>
                </a:cubicBezTo>
                <a:cubicBezTo>
                  <a:pt x="105" y="369"/>
                  <a:pt x="105" y="369"/>
                  <a:pt x="105" y="369"/>
                </a:cubicBezTo>
                <a:cubicBezTo>
                  <a:pt x="181" y="209"/>
                  <a:pt x="181" y="209"/>
                  <a:pt x="181" y="209"/>
                </a:cubicBezTo>
                <a:cubicBezTo>
                  <a:pt x="58" y="206"/>
                  <a:pt x="58" y="206"/>
                  <a:pt x="58" y="206"/>
                </a:cubicBezTo>
                <a:cubicBezTo>
                  <a:pt x="23" y="249"/>
                  <a:pt x="23" y="249"/>
                  <a:pt x="23" y="249"/>
                </a:cubicBezTo>
                <a:cubicBezTo>
                  <a:pt x="0" y="249"/>
                  <a:pt x="0" y="249"/>
                  <a:pt x="0" y="249"/>
                </a:cubicBezTo>
                <a:cubicBezTo>
                  <a:pt x="19" y="190"/>
                  <a:pt x="19" y="190"/>
                  <a:pt x="19" y="190"/>
                </a:cubicBezTo>
                <a:cubicBezTo>
                  <a:pt x="0" y="131"/>
                  <a:pt x="0" y="131"/>
                  <a:pt x="0" y="131"/>
                </a:cubicBezTo>
                <a:cubicBezTo>
                  <a:pt x="23" y="131"/>
                  <a:pt x="23" y="131"/>
                  <a:pt x="23" y="131"/>
                </a:cubicBezTo>
                <a:cubicBezTo>
                  <a:pt x="58" y="174"/>
                  <a:pt x="58" y="174"/>
                  <a:pt x="58" y="174"/>
                </a:cubicBezTo>
                <a:cubicBezTo>
                  <a:pt x="181" y="171"/>
                  <a:pt x="181" y="171"/>
                  <a:pt x="181" y="17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23" y="0"/>
                  <a:pt x="123" y="0"/>
                  <a:pt x="123" y="0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97" y="53"/>
                  <a:pt x="197" y="53"/>
                  <a:pt x="197" y="53"/>
                </a:cubicBezTo>
                <a:cubicBezTo>
                  <a:pt x="202" y="53"/>
                  <a:pt x="207" y="58"/>
                  <a:pt x="207" y="63"/>
                </a:cubicBezTo>
                <a:cubicBezTo>
                  <a:pt x="207" y="69"/>
                  <a:pt x="202" y="73"/>
                  <a:pt x="197" y="73"/>
                </a:cubicBezTo>
                <a:cubicBezTo>
                  <a:pt x="180" y="73"/>
                  <a:pt x="180" y="73"/>
                  <a:pt x="180" y="73"/>
                </a:cubicBezTo>
                <a:cubicBezTo>
                  <a:pt x="206" y="106"/>
                  <a:pt x="206" y="106"/>
                  <a:pt x="206" y="106"/>
                </a:cubicBezTo>
                <a:cubicBezTo>
                  <a:pt x="229" y="106"/>
                  <a:pt x="229" y="106"/>
                  <a:pt x="229" y="106"/>
                </a:cubicBezTo>
                <a:cubicBezTo>
                  <a:pt x="235" y="106"/>
                  <a:pt x="239" y="110"/>
                  <a:pt x="239" y="116"/>
                </a:cubicBezTo>
                <a:cubicBezTo>
                  <a:pt x="239" y="121"/>
                  <a:pt x="235" y="126"/>
                  <a:pt x="229" y="126"/>
                </a:cubicBezTo>
                <a:cubicBezTo>
                  <a:pt x="222" y="126"/>
                  <a:pt x="222" y="126"/>
                  <a:pt x="222" y="126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308" y="167"/>
                  <a:pt x="308" y="167"/>
                  <a:pt x="308" y="167"/>
                </a:cubicBezTo>
                <a:cubicBezTo>
                  <a:pt x="324" y="167"/>
                  <a:pt x="339" y="169"/>
                  <a:pt x="350" y="174"/>
                </a:cubicBezTo>
                <a:cubicBezTo>
                  <a:pt x="358" y="177"/>
                  <a:pt x="364" y="181"/>
                  <a:pt x="366" y="186"/>
                </a:cubicBezTo>
                <a:cubicBezTo>
                  <a:pt x="366" y="186"/>
                  <a:pt x="366" y="186"/>
                  <a:pt x="366" y="186"/>
                </a:cubicBezTo>
                <a:cubicBezTo>
                  <a:pt x="366" y="187"/>
                  <a:pt x="366" y="187"/>
                  <a:pt x="366" y="187"/>
                </a:cubicBezTo>
                <a:cubicBezTo>
                  <a:pt x="367" y="187"/>
                  <a:pt x="367" y="188"/>
                  <a:pt x="367" y="189"/>
                </a:cubicBezTo>
                <a:cubicBezTo>
                  <a:pt x="367" y="189"/>
                  <a:pt x="367" y="190"/>
                  <a:pt x="367" y="190"/>
                </a:cubicBez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006725" y="1949450"/>
            <a:ext cx="2446020" cy="1015365"/>
            <a:chOff x="4735" y="3070"/>
            <a:chExt cx="3852" cy="1599"/>
          </a:xfrm>
        </p:grpSpPr>
        <p:grpSp>
          <p:nvGrpSpPr>
            <p:cNvPr id="4" name="组合 3"/>
            <p:cNvGrpSpPr/>
            <p:nvPr/>
          </p:nvGrpSpPr>
          <p:grpSpPr>
            <a:xfrm>
              <a:off x="6210" y="3759"/>
              <a:ext cx="902" cy="910"/>
              <a:chOff x="6210" y="3759"/>
              <a:chExt cx="902" cy="910"/>
            </a:xfrm>
          </p:grpSpPr>
          <p:sp>
            <p:nvSpPr>
              <p:cNvPr id="23" name="Oval 91"/>
              <p:cNvSpPr>
                <a:spLocks noChangeArrowheads="1"/>
              </p:cNvSpPr>
              <p:nvPr/>
            </p:nvSpPr>
            <p:spPr bwMode="auto">
              <a:xfrm>
                <a:off x="6210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" name="Freeform 98"/>
              <p:cNvSpPr>
                <a:spLocks noEditPoints="1"/>
              </p:cNvSpPr>
              <p:nvPr/>
            </p:nvSpPr>
            <p:spPr bwMode="auto">
              <a:xfrm>
                <a:off x="6515" y="3999"/>
                <a:ext cx="295" cy="425"/>
              </a:xfrm>
              <a:custGeom>
                <a:avLst/>
                <a:gdLst>
                  <a:gd name="T0" fmla="*/ 16 w 59"/>
                  <a:gd name="T1" fmla="*/ 66 h 85"/>
                  <a:gd name="T2" fmla="*/ 17 w 59"/>
                  <a:gd name="T3" fmla="*/ 70 h 85"/>
                  <a:gd name="T4" fmla="*/ 29 w 59"/>
                  <a:gd name="T5" fmla="*/ 73 h 85"/>
                  <a:gd name="T6" fmla="*/ 42 w 59"/>
                  <a:gd name="T7" fmla="*/ 70 h 85"/>
                  <a:gd name="T8" fmla="*/ 43 w 59"/>
                  <a:gd name="T9" fmla="*/ 66 h 85"/>
                  <a:gd name="T10" fmla="*/ 29 w 59"/>
                  <a:gd name="T11" fmla="*/ 68 h 85"/>
                  <a:gd name="T12" fmla="*/ 16 w 59"/>
                  <a:gd name="T13" fmla="*/ 66 h 85"/>
                  <a:gd name="T14" fmla="*/ 17 w 59"/>
                  <a:gd name="T15" fmla="*/ 74 h 85"/>
                  <a:gd name="T16" fmla="*/ 18 w 59"/>
                  <a:gd name="T17" fmla="*/ 78 h 85"/>
                  <a:gd name="T18" fmla="*/ 22 w 59"/>
                  <a:gd name="T19" fmla="*/ 81 h 85"/>
                  <a:gd name="T20" fmla="*/ 22 w 59"/>
                  <a:gd name="T21" fmla="*/ 83 h 85"/>
                  <a:gd name="T22" fmla="*/ 29 w 59"/>
                  <a:gd name="T23" fmla="*/ 85 h 85"/>
                  <a:gd name="T24" fmla="*/ 37 w 59"/>
                  <a:gd name="T25" fmla="*/ 83 h 85"/>
                  <a:gd name="T26" fmla="*/ 37 w 59"/>
                  <a:gd name="T27" fmla="*/ 81 h 85"/>
                  <a:gd name="T28" fmla="*/ 41 w 59"/>
                  <a:gd name="T29" fmla="*/ 78 h 85"/>
                  <a:gd name="T30" fmla="*/ 42 w 59"/>
                  <a:gd name="T31" fmla="*/ 74 h 85"/>
                  <a:gd name="T32" fmla="*/ 29 w 59"/>
                  <a:gd name="T33" fmla="*/ 76 h 85"/>
                  <a:gd name="T34" fmla="*/ 17 w 59"/>
                  <a:gd name="T35" fmla="*/ 74 h 85"/>
                  <a:gd name="T36" fmla="*/ 29 w 59"/>
                  <a:gd name="T37" fmla="*/ 12 h 85"/>
                  <a:gd name="T38" fmla="*/ 31 w 59"/>
                  <a:gd name="T39" fmla="*/ 11 h 85"/>
                  <a:gd name="T40" fmla="*/ 29 w 59"/>
                  <a:gd name="T41" fmla="*/ 9 h 85"/>
                  <a:gd name="T42" fmla="*/ 9 w 59"/>
                  <a:gd name="T43" fmla="*/ 30 h 85"/>
                  <a:gd name="T44" fmla="*/ 11 w 59"/>
                  <a:gd name="T45" fmla="*/ 31 h 85"/>
                  <a:gd name="T46" fmla="*/ 12 w 59"/>
                  <a:gd name="T47" fmla="*/ 30 h 85"/>
                  <a:gd name="T48" fmla="*/ 29 w 59"/>
                  <a:gd name="T49" fmla="*/ 12 h 85"/>
                  <a:gd name="T50" fmla="*/ 29 w 59"/>
                  <a:gd name="T51" fmla="*/ 0 h 85"/>
                  <a:gd name="T52" fmla="*/ 0 w 59"/>
                  <a:gd name="T53" fmla="*/ 30 h 85"/>
                  <a:gd name="T54" fmla="*/ 14 w 59"/>
                  <a:gd name="T55" fmla="*/ 55 h 85"/>
                  <a:gd name="T56" fmla="*/ 15 w 59"/>
                  <a:gd name="T57" fmla="*/ 62 h 85"/>
                  <a:gd name="T58" fmla="*/ 29 w 59"/>
                  <a:gd name="T59" fmla="*/ 65 h 85"/>
                  <a:gd name="T60" fmla="*/ 43 w 59"/>
                  <a:gd name="T61" fmla="*/ 62 h 85"/>
                  <a:gd name="T62" fmla="*/ 45 w 59"/>
                  <a:gd name="T63" fmla="*/ 55 h 85"/>
                  <a:gd name="T64" fmla="*/ 59 w 59"/>
                  <a:gd name="T65" fmla="*/ 30 h 85"/>
                  <a:gd name="T66" fmla="*/ 29 w 59"/>
                  <a:gd name="T67" fmla="*/ 0 h 85"/>
                  <a:gd name="T68" fmla="*/ 40 w 59"/>
                  <a:gd name="T69" fmla="*/ 51 h 85"/>
                  <a:gd name="T70" fmla="*/ 40 w 59"/>
                  <a:gd name="T71" fmla="*/ 58 h 85"/>
                  <a:gd name="T72" fmla="*/ 29 w 59"/>
                  <a:gd name="T73" fmla="*/ 60 h 85"/>
                  <a:gd name="T74" fmla="*/ 19 w 59"/>
                  <a:gd name="T75" fmla="*/ 58 h 85"/>
                  <a:gd name="T76" fmla="*/ 19 w 59"/>
                  <a:gd name="T77" fmla="*/ 51 h 85"/>
                  <a:gd name="T78" fmla="*/ 5 w 59"/>
                  <a:gd name="T79" fmla="*/ 30 h 85"/>
                  <a:gd name="T80" fmla="*/ 29 w 59"/>
                  <a:gd name="T81" fmla="*/ 6 h 85"/>
                  <a:gd name="T82" fmla="*/ 53 w 59"/>
                  <a:gd name="T83" fmla="*/ 30 h 85"/>
                  <a:gd name="T84" fmla="*/ 40 w 59"/>
                  <a:gd name="T85" fmla="*/ 51 h 85"/>
                  <a:gd name="T86" fmla="*/ 36 w 59"/>
                  <a:gd name="T87" fmla="*/ 40 h 85"/>
                  <a:gd name="T88" fmla="*/ 29 w 59"/>
                  <a:gd name="T89" fmla="*/ 29 h 85"/>
                  <a:gd name="T90" fmla="*/ 23 w 59"/>
                  <a:gd name="T91" fmla="*/ 40 h 85"/>
                  <a:gd name="T92" fmla="*/ 20 w 59"/>
                  <a:gd name="T93" fmla="*/ 35 h 85"/>
                  <a:gd name="T94" fmla="*/ 16 w 59"/>
                  <a:gd name="T95" fmla="*/ 37 h 85"/>
                  <a:gd name="T96" fmla="*/ 23 w 59"/>
                  <a:gd name="T97" fmla="*/ 51 h 85"/>
                  <a:gd name="T98" fmla="*/ 29 w 59"/>
                  <a:gd name="T99" fmla="*/ 38 h 85"/>
                  <a:gd name="T100" fmla="*/ 36 w 59"/>
                  <a:gd name="T101" fmla="*/ 51 h 85"/>
                  <a:gd name="T102" fmla="*/ 43 w 59"/>
                  <a:gd name="T103" fmla="*/ 37 h 85"/>
                  <a:gd name="T104" fmla="*/ 39 w 59"/>
                  <a:gd name="T105" fmla="*/ 35 h 85"/>
                  <a:gd name="T106" fmla="*/ 36 w 59"/>
                  <a:gd name="T107" fmla="*/ 4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" h="85">
                    <a:moveTo>
                      <a:pt x="16" y="66"/>
                    </a:moveTo>
                    <a:cubicBezTo>
                      <a:pt x="17" y="70"/>
                      <a:pt x="17" y="70"/>
                      <a:pt x="17" y="70"/>
                    </a:cubicBezTo>
                    <a:cubicBezTo>
                      <a:pt x="20" y="72"/>
                      <a:pt x="25" y="73"/>
                      <a:pt x="29" y="73"/>
                    </a:cubicBezTo>
                    <a:cubicBezTo>
                      <a:pt x="34" y="73"/>
                      <a:pt x="38" y="72"/>
                      <a:pt x="42" y="70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39" y="67"/>
                      <a:pt x="34" y="68"/>
                      <a:pt x="29" y="68"/>
                    </a:cubicBezTo>
                    <a:cubicBezTo>
                      <a:pt x="25" y="68"/>
                      <a:pt x="20" y="67"/>
                      <a:pt x="16" y="66"/>
                    </a:cubicBezTo>
                    <a:close/>
                    <a:moveTo>
                      <a:pt x="17" y="74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9" y="80"/>
                      <a:pt x="22" y="81"/>
                    </a:cubicBezTo>
                    <a:cubicBezTo>
                      <a:pt x="22" y="83"/>
                      <a:pt x="22" y="83"/>
                      <a:pt x="22" y="83"/>
                    </a:cubicBezTo>
                    <a:cubicBezTo>
                      <a:pt x="22" y="83"/>
                      <a:pt x="24" y="85"/>
                      <a:pt x="29" y="85"/>
                    </a:cubicBezTo>
                    <a:cubicBezTo>
                      <a:pt x="35" y="85"/>
                      <a:pt x="37" y="83"/>
                      <a:pt x="37" y="83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40" y="80"/>
                      <a:pt x="41" y="78"/>
                      <a:pt x="41" y="7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38" y="75"/>
                      <a:pt x="34" y="76"/>
                      <a:pt x="29" y="76"/>
                    </a:cubicBezTo>
                    <a:cubicBezTo>
                      <a:pt x="25" y="76"/>
                      <a:pt x="21" y="75"/>
                      <a:pt x="17" y="74"/>
                    </a:cubicBezTo>
                    <a:close/>
                    <a:moveTo>
                      <a:pt x="29" y="12"/>
                    </a:moveTo>
                    <a:cubicBezTo>
                      <a:pt x="30" y="12"/>
                      <a:pt x="31" y="12"/>
                      <a:pt x="31" y="11"/>
                    </a:cubicBezTo>
                    <a:cubicBezTo>
                      <a:pt x="31" y="10"/>
                      <a:pt x="30" y="9"/>
                      <a:pt x="29" y="9"/>
                    </a:cubicBezTo>
                    <a:cubicBezTo>
                      <a:pt x="18" y="9"/>
                      <a:pt x="9" y="18"/>
                      <a:pt x="9" y="30"/>
                    </a:cubicBezTo>
                    <a:cubicBezTo>
                      <a:pt x="9" y="31"/>
                      <a:pt x="10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20"/>
                      <a:pt x="20" y="12"/>
                      <a:pt x="29" y="12"/>
                    </a:cubicBezTo>
                    <a:close/>
                    <a:moveTo>
                      <a:pt x="29" y="0"/>
                    </a:moveTo>
                    <a:cubicBezTo>
                      <a:pt x="13" y="0"/>
                      <a:pt x="0" y="14"/>
                      <a:pt x="0" y="30"/>
                    </a:cubicBezTo>
                    <a:cubicBezTo>
                      <a:pt x="0" y="40"/>
                      <a:pt x="6" y="49"/>
                      <a:pt x="14" y="55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9" y="64"/>
                      <a:pt x="24" y="65"/>
                      <a:pt x="29" y="65"/>
                    </a:cubicBezTo>
                    <a:cubicBezTo>
                      <a:pt x="35" y="65"/>
                      <a:pt x="39" y="64"/>
                      <a:pt x="43" y="62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53" y="49"/>
                      <a:pt x="59" y="40"/>
                      <a:pt x="59" y="30"/>
                    </a:cubicBezTo>
                    <a:cubicBezTo>
                      <a:pt x="59" y="14"/>
                      <a:pt x="46" y="0"/>
                      <a:pt x="29" y="0"/>
                    </a:cubicBezTo>
                    <a:close/>
                    <a:moveTo>
                      <a:pt x="40" y="51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8"/>
                      <a:pt x="37" y="60"/>
                      <a:pt x="29" y="60"/>
                    </a:cubicBezTo>
                    <a:cubicBezTo>
                      <a:pt x="22" y="60"/>
                      <a:pt x="19" y="58"/>
                      <a:pt x="19" y="58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47"/>
                      <a:pt x="5" y="39"/>
                      <a:pt x="5" y="30"/>
                    </a:cubicBezTo>
                    <a:cubicBezTo>
                      <a:pt x="5" y="16"/>
                      <a:pt x="16" y="6"/>
                      <a:pt x="29" y="6"/>
                    </a:cubicBezTo>
                    <a:cubicBezTo>
                      <a:pt x="43" y="6"/>
                      <a:pt x="53" y="16"/>
                      <a:pt x="53" y="30"/>
                    </a:cubicBezTo>
                    <a:cubicBezTo>
                      <a:pt x="53" y="39"/>
                      <a:pt x="48" y="47"/>
                      <a:pt x="40" y="51"/>
                    </a:cubicBezTo>
                    <a:close/>
                    <a:moveTo>
                      <a:pt x="36" y="40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39" y="35"/>
                      <a:pt x="39" y="35"/>
                      <a:pt x="39" y="35"/>
                    </a:cubicBezTo>
                    <a:lnTo>
                      <a:pt x="36" y="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4735" y="3070"/>
              <a:ext cx="3852" cy="507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9.11 – 9.13</a:t>
              </a:r>
              <a:r>
                <a:rPr 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学习界面设计工具</a:t>
              </a:r>
              <a:endParaRPr lang="zh-CN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078480" y="4545965"/>
            <a:ext cx="2446020" cy="975360"/>
            <a:chOff x="4848" y="7159"/>
            <a:chExt cx="3852" cy="1536"/>
          </a:xfrm>
        </p:grpSpPr>
        <p:grpSp>
          <p:nvGrpSpPr>
            <p:cNvPr id="43" name="组合 42"/>
            <p:cNvGrpSpPr/>
            <p:nvPr/>
          </p:nvGrpSpPr>
          <p:grpSpPr>
            <a:xfrm>
              <a:off x="6322" y="7159"/>
              <a:ext cx="902" cy="910"/>
              <a:chOff x="13793" y="3759"/>
              <a:chExt cx="902" cy="910"/>
            </a:xfrm>
          </p:grpSpPr>
          <p:sp>
            <p:nvSpPr>
              <p:cNvPr id="25" name="Oval 93"/>
              <p:cNvSpPr>
                <a:spLocks noChangeArrowheads="1"/>
              </p:cNvSpPr>
              <p:nvPr/>
            </p:nvSpPr>
            <p:spPr bwMode="auto">
              <a:xfrm>
                <a:off x="13793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2" name="Freeform 104"/>
              <p:cNvSpPr>
                <a:spLocks noEditPoints="1"/>
              </p:cNvSpPr>
              <p:nvPr/>
            </p:nvSpPr>
            <p:spPr bwMode="auto">
              <a:xfrm>
                <a:off x="14093" y="4024"/>
                <a:ext cx="303" cy="380"/>
              </a:xfrm>
              <a:custGeom>
                <a:avLst/>
                <a:gdLst>
                  <a:gd name="T0" fmla="*/ 87 w 121"/>
                  <a:gd name="T1" fmla="*/ 62 h 152"/>
                  <a:gd name="T2" fmla="*/ 22 w 121"/>
                  <a:gd name="T3" fmla="*/ 62 h 152"/>
                  <a:gd name="T4" fmla="*/ 22 w 121"/>
                  <a:gd name="T5" fmla="*/ 72 h 152"/>
                  <a:gd name="T6" fmla="*/ 87 w 121"/>
                  <a:gd name="T7" fmla="*/ 72 h 152"/>
                  <a:gd name="T8" fmla="*/ 87 w 121"/>
                  <a:gd name="T9" fmla="*/ 62 h 152"/>
                  <a:gd name="T10" fmla="*/ 87 w 121"/>
                  <a:gd name="T11" fmla="*/ 24 h 152"/>
                  <a:gd name="T12" fmla="*/ 22 w 121"/>
                  <a:gd name="T13" fmla="*/ 24 h 152"/>
                  <a:gd name="T14" fmla="*/ 22 w 121"/>
                  <a:gd name="T15" fmla="*/ 34 h 152"/>
                  <a:gd name="T16" fmla="*/ 87 w 121"/>
                  <a:gd name="T17" fmla="*/ 34 h 152"/>
                  <a:gd name="T18" fmla="*/ 87 w 121"/>
                  <a:gd name="T19" fmla="*/ 24 h 152"/>
                  <a:gd name="T20" fmla="*/ 87 w 121"/>
                  <a:gd name="T21" fmla="*/ 44 h 152"/>
                  <a:gd name="T22" fmla="*/ 22 w 121"/>
                  <a:gd name="T23" fmla="*/ 44 h 152"/>
                  <a:gd name="T24" fmla="*/ 22 w 121"/>
                  <a:gd name="T25" fmla="*/ 52 h 152"/>
                  <a:gd name="T26" fmla="*/ 87 w 121"/>
                  <a:gd name="T27" fmla="*/ 52 h 152"/>
                  <a:gd name="T28" fmla="*/ 87 w 121"/>
                  <a:gd name="T29" fmla="*/ 44 h 152"/>
                  <a:gd name="T30" fmla="*/ 22 w 121"/>
                  <a:gd name="T31" fmla="*/ 90 h 152"/>
                  <a:gd name="T32" fmla="*/ 54 w 121"/>
                  <a:gd name="T33" fmla="*/ 90 h 152"/>
                  <a:gd name="T34" fmla="*/ 54 w 121"/>
                  <a:gd name="T35" fmla="*/ 80 h 152"/>
                  <a:gd name="T36" fmla="*/ 22 w 121"/>
                  <a:gd name="T37" fmla="*/ 80 h 152"/>
                  <a:gd name="T38" fmla="*/ 22 w 121"/>
                  <a:gd name="T39" fmla="*/ 90 h 152"/>
                  <a:gd name="T40" fmla="*/ 107 w 121"/>
                  <a:gd name="T41" fmla="*/ 14 h 152"/>
                  <a:gd name="T42" fmla="*/ 107 w 121"/>
                  <a:gd name="T43" fmla="*/ 0 h 152"/>
                  <a:gd name="T44" fmla="*/ 0 w 121"/>
                  <a:gd name="T45" fmla="*/ 0 h 152"/>
                  <a:gd name="T46" fmla="*/ 0 w 121"/>
                  <a:gd name="T47" fmla="*/ 138 h 152"/>
                  <a:gd name="T48" fmla="*/ 14 w 121"/>
                  <a:gd name="T49" fmla="*/ 138 h 152"/>
                  <a:gd name="T50" fmla="*/ 14 w 121"/>
                  <a:gd name="T51" fmla="*/ 152 h 152"/>
                  <a:gd name="T52" fmla="*/ 85 w 121"/>
                  <a:gd name="T53" fmla="*/ 152 h 152"/>
                  <a:gd name="T54" fmla="*/ 121 w 121"/>
                  <a:gd name="T55" fmla="*/ 152 h 152"/>
                  <a:gd name="T56" fmla="*/ 121 w 121"/>
                  <a:gd name="T57" fmla="*/ 116 h 152"/>
                  <a:gd name="T58" fmla="*/ 121 w 121"/>
                  <a:gd name="T59" fmla="*/ 14 h 152"/>
                  <a:gd name="T60" fmla="*/ 107 w 121"/>
                  <a:gd name="T61" fmla="*/ 14 h 152"/>
                  <a:gd name="T62" fmla="*/ 8 w 121"/>
                  <a:gd name="T63" fmla="*/ 132 h 152"/>
                  <a:gd name="T64" fmla="*/ 8 w 121"/>
                  <a:gd name="T65" fmla="*/ 8 h 152"/>
                  <a:gd name="T66" fmla="*/ 99 w 121"/>
                  <a:gd name="T67" fmla="*/ 8 h 152"/>
                  <a:gd name="T68" fmla="*/ 99 w 121"/>
                  <a:gd name="T69" fmla="*/ 100 h 152"/>
                  <a:gd name="T70" fmla="*/ 68 w 121"/>
                  <a:gd name="T71" fmla="*/ 100 h 152"/>
                  <a:gd name="T72" fmla="*/ 68 w 121"/>
                  <a:gd name="T73" fmla="*/ 132 h 152"/>
                  <a:gd name="T74" fmla="*/ 8 w 121"/>
                  <a:gd name="T75" fmla="*/ 132 h 152"/>
                  <a:gd name="T76" fmla="*/ 113 w 121"/>
                  <a:gd name="T77" fmla="*/ 112 h 152"/>
                  <a:gd name="T78" fmla="*/ 113 w 121"/>
                  <a:gd name="T79" fmla="*/ 144 h 152"/>
                  <a:gd name="T80" fmla="*/ 81 w 121"/>
                  <a:gd name="T81" fmla="*/ 144 h 152"/>
                  <a:gd name="T82" fmla="*/ 22 w 121"/>
                  <a:gd name="T83" fmla="*/ 144 h 152"/>
                  <a:gd name="T84" fmla="*/ 22 w 121"/>
                  <a:gd name="T85" fmla="*/ 138 h 152"/>
                  <a:gd name="T86" fmla="*/ 72 w 121"/>
                  <a:gd name="T87" fmla="*/ 138 h 152"/>
                  <a:gd name="T88" fmla="*/ 107 w 121"/>
                  <a:gd name="T89" fmla="*/ 104 h 152"/>
                  <a:gd name="T90" fmla="*/ 107 w 121"/>
                  <a:gd name="T91" fmla="*/ 20 h 152"/>
                  <a:gd name="T92" fmla="*/ 113 w 121"/>
                  <a:gd name="T93" fmla="*/ 20 h 152"/>
                  <a:gd name="T94" fmla="*/ 113 w 121"/>
                  <a:gd name="T9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1" h="152">
                    <a:moveTo>
                      <a:pt x="87" y="62"/>
                    </a:moveTo>
                    <a:lnTo>
                      <a:pt x="22" y="62"/>
                    </a:lnTo>
                    <a:lnTo>
                      <a:pt x="22" y="72"/>
                    </a:lnTo>
                    <a:lnTo>
                      <a:pt x="87" y="72"/>
                    </a:lnTo>
                    <a:lnTo>
                      <a:pt x="87" y="62"/>
                    </a:lnTo>
                    <a:close/>
                    <a:moveTo>
                      <a:pt x="87" y="24"/>
                    </a:moveTo>
                    <a:lnTo>
                      <a:pt x="22" y="24"/>
                    </a:lnTo>
                    <a:lnTo>
                      <a:pt x="22" y="34"/>
                    </a:lnTo>
                    <a:lnTo>
                      <a:pt x="87" y="34"/>
                    </a:lnTo>
                    <a:lnTo>
                      <a:pt x="87" y="24"/>
                    </a:lnTo>
                    <a:close/>
                    <a:moveTo>
                      <a:pt x="87" y="44"/>
                    </a:moveTo>
                    <a:lnTo>
                      <a:pt x="22" y="44"/>
                    </a:lnTo>
                    <a:lnTo>
                      <a:pt x="22" y="52"/>
                    </a:lnTo>
                    <a:lnTo>
                      <a:pt x="87" y="52"/>
                    </a:lnTo>
                    <a:lnTo>
                      <a:pt x="87" y="44"/>
                    </a:lnTo>
                    <a:close/>
                    <a:moveTo>
                      <a:pt x="22" y="90"/>
                    </a:moveTo>
                    <a:lnTo>
                      <a:pt x="54" y="90"/>
                    </a:lnTo>
                    <a:lnTo>
                      <a:pt x="54" y="80"/>
                    </a:lnTo>
                    <a:lnTo>
                      <a:pt x="22" y="80"/>
                    </a:lnTo>
                    <a:lnTo>
                      <a:pt x="22" y="90"/>
                    </a:lnTo>
                    <a:close/>
                    <a:moveTo>
                      <a:pt x="107" y="14"/>
                    </a:moveTo>
                    <a:lnTo>
                      <a:pt x="107" y="0"/>
                    </a:lnTo>
                    <a:lnTo>
                      <a:pt x="0" y="0"/>
                    </a:lnTo>
                    <a:lnTo>
                      <a:pt x="0" y="138"/>
                    </a:lnTo>
                    <a:lnTo>
                      <a:pt x="14" y="138"/>
                    </a:lnTo>
                    <a:lnTo>
                      <a:pt x="14" y="152"/>
                    </a:lnTo>
                    <a:lnTo>
                      <a:pt x="85" y="152"/>
                    </a:lnTo>
                    <a:lnTo>
                      <a:pt x="121" y="152"/>
                    </a:lnTo>
                    <a:lnTo>
                      <a:pt x="121" y="116"/>
                    </a:lnTo>
                    <a:lnTo>
                      <a:pt x="121" y="14"/>
                    </a:lnTo>
                    <a:lnTo>
                      <a:pt x="107" y="14"/>
                    </a:lnTo>
                    <a:close/>
                    <a:moveTo>
                      <a:pt x="8" y="132"/>
                    </a:moveTo>
                    <a:lnTo>
                      <a:pt x="8" y="8"/>
                    </a:lnTo>
                    <a:lnTo>
                      <a:pt x="99" y="8"/>
                    </a:lnTo>
                    <a:lnTo>
                      <a:pt x="99" y="100"/>
                    </a:lnTo>
                    <a:lnTo>
                      <a:pt x="68" y="100"/>
                    </a:lnTo>
                    <a:lnTo>
                      <a:pt x="68" y="132"/>
                    </a:lnTo>
                    <a:lnTo>
                      <a:pt x="8" y="132"/>
                    </a:lnTo>
                    <a:close/>
                    <a:moveTo>
                      <a:pt x="113" y="112"/>
                    </a:moveTo>
                    <a:lnTo>
                      <a:pt x="113" y="144"/>
                    </a:lnTo>
                    <a:lnTo>
                      <a:pt x="81" y="144"/>
                    </a:lnTo>
                    <a:lnTo>
                      <a:pt x="22" y="144"/>
                    </a:lnTo>
                    <a:lnTo>
                      <a:pt x="22" y="138"/>
                    </a:lnTo>
                    <a:lnTo>
                      <a:pt x="72" y="138"/>
                    </a:lnTo>
                    <a:lnTo>
                      <a:pt x="107" y="104"/>
                    </a:lnTo>
                    <a:lnTo>
                      <a:pt x="107" y="20"/>
                    </a:lnTo>
                    <a:lnTo>
                      <a:pt x="113" y="20"/>
                    </a:lnTo>
                    <a:lnTo>
                      <a:pt x="113" y="1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4848" y="8188"/>
              <a:ext cx="3852" cy="507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9.17 – 9.20完成主页面界面原型设计</a:t>
              </a:r>
              <a:endParaRPr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821930" y="4549140"/>
            <a:ext cx="2446020" cy="1203325"/>
            <a:chOff x="12318" y="7164"/>
            <a:chExt cx="3852" cy="1895"/>
          </a:xfrm>
        </p:grpSpPr>
        <p:grpSp>
          <p:nvGrpSpPr>
            <p:cNvPr id="3" name="组合 2"/>
            <p:cNvGrpSpPr/>
            <p:nvPr/>
          </p:nvGrpSpPr>
          <p:grpSpPr>
            <a:xfrm>
              <a:off x="13793" y="7164"/>
              <a:ext cx="902" cy="904"/>
              <a:chOff x="6210" y="7164"/>
              <a:chExt cx="902" cy="904"/>
            </a:xfrm>
          </p:grpSpPr>
          <p:sp>
            <p:nvSpPr>
              <p:cNvPr id="26" name="Oval 94"/>
              <p:cNvSpPr>
                <a:spLocks noChangeArrowheads="1"/>
              </p:cNvSpPr>
              <p:nvPr/>
            </p:nvSpPr>
            <p:spPr bwMode="auto">
              <a:xfrm>
                <a:off x="6210" y="7164"/>
                <a:ext cx="903" cy="905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" name="Freeform 102"/>
              <p:cNvSpPr>
                <a:spLocks noEditPoints="1"/>
              </p:cNvSpPr>
              <p:nvPr/>
            </p:nvSpPr>
            <p:spPr bwMode="auto">
              <a:xfrm>
                <a:off x="6470" y="7464"/>
                <a:ext cx="385" cy="300"/>
              </a:xfrm>
              <a:custGeom>
                <a:avLst/>
                <a:gdLst>
                  <a:gd name="T0" fmla="*/ 138 w 154"/>
                  <a:gd name="T1" fmla="*/ 32 h 120"/>
                  <a:gd name="T2" fmla="*/ 138 w 154"/>
                  <a:gd name="T3" fmla="*/ 16 h 120"/>
                  <a:gd name="T4" fmla="*/ 122 w 154"/>
                  <a:gd name="T5" fmla="*/ 16 h 120"/>
                  <a:gd name="T6" fmla="*/ 122 w 154"/>
                  <a:gd name="T7" fmla="*/ 0 h 120"/>
                  <a:gd name="T8" fmla="*/ 0 w 154"/>
                  <a:gd name="T9" fmla="*/ 0 h 120"/>
                  <a:gd name="T10" fmla="*/ 0 w 154"/>
                  <a:gd name="T11" fmla="*/ 90 h 120"/>
                  <a:gd name="T12" fmla="*/ 16 w 154"/>
                  <a:gd name="T13" fmla="*/ 90 h 120"/>
                  <a:gd name="T14" fmla="*/ 16 w 154"/>
                  <a:gd name="T15" fmla="*/ 106 h 120"/>
                  <a:gd name="T16" fmla="*/ 32 w 154"/>
                  <a:gd name="T17" fmla="*/ 106 h 120"/>
                  <a:gd name="T18" fmla="*/ 32 w 154"/>
                  <a:gd name="T19" fmla="*/ 120 h 120"/>
                  <a:gd name="T20" fmla="*/ 154 w 154"/>
                  <a:gd name="T21" fmla="*/ 120 h 120"/>
                  <a:gd name="T22" fmla="*/ 154 w 154"/>
                  <a:gd name="T23" fmla="*/ 32 h 120"/>
                  <a:gd name="T24" fmla="*/ 138 w 154"/>
                  <a:gd name="T25" fmla="*/ 32 h 120"/>
                  <a:gd name="T26" fmla="*/ 10 w 154"/>
                  <a:gd name="T27" fmla="*/ 80 h 120"/>
                  <a:gd name="T28" fmla="*/ 10 w 154"/>
                  <a:gd name="T29" fmla="*/ 10 h 120"/>
                  <a:gd name="T30" fmla="*/ 112 w 154"/>
                  <a:gd name="T31" fmla="*/ 10 h 120"/>
                  <a:gd name="T32" fmla="*/ 112 w 154"/>
                  <a:gd name="T33" fmla="*/ 80 h 120"/>
                  <a:gd name="T34" fmla="*/ 10 w 154"/>
                  <a:gd name="T35" fmla="*/ 80 h 120"/>
                  <a:gd name="T36" fmla="*/ 26 w 154"/>
                  <a:gd name="T37" fmla="*/ 96 h 120"/>
                  <a:gd name="T38" fmla="*/ 26 w 154"/>
                  <a:gd name="T39" fmla="*/ 90 h 120"/>
                  <a:gd name="T40" fmla="*/ 122 w 154"/>
                  <a:gd name="T41" fmla="*/ 90 h 120"/>
                  <a:gd name="T42" fmla="*/ 122 w 154"/>
                  <a:gd name="T43" fmla="*/ 26 h 120"/>
                  <a:gd name="T44" fmla="*/ 128 w 154"/>
                  <a:gd name="T45" fmla="*/ 26 h 120"/>
                  <a:gd name="T46" fmla="*/ 128 w 154"/>
                  <a:gd name="T47" fmla="*/ 96 h 120"/>
                  <a:gd name="T48" fmla="*/ 26 w 154"/>
                  <a:gd name="T49" fmla="*/ 96 h 120"/>
                  <a:gd name="T50" fmla="*/ 144 w 154"/>
                  <a:gd name="T51" fmla="*/ 110 h 120"/>
                  <a:gd name="T52" fmla="*/ 42 w 154"/>
                  <a:gd name="T53" fmla="*/ 110 h 120"/>
                  <a:gd name="T54" fmla="*/ 42 w 154"/>
                  <a:gd name="T55" fmla="*/ 106 h 120"/>
                  <a:gd name="T56" fmla="*/ 138 w 154"/>
                  <a:gd name="T57" fmla="*/ 106 h 120"/>
                  <a:gd name="T58" fmla="*/ 138 w 154"/>
                  <a:gd name="T59" fmla="*/ 42 h 120"/>
                  <a:gd name="T60" fmla="*/ 144 w 154"/>
                  <a:gd name="T61" fmla="*/ 42 h 120"/>
                  <a:gd name="T62" fmla="*/ 144 w 154"/>
                  <a:gd name="T63" fmla="*/ 11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4" h="120">
                    <a:moveTo>
                      <a:pt x="138" y="32"/>
                    </a:moveTo>
                    <a:lnTo>
                      <a:pt x="138" y="16"/>
                    </a:lnTo>
                    <a:lnTo>
                      <a:pt x="122" y="16"/>
                    </a:lnTo>
                    <a:lnTo>
                      <a:pt x="122" y="0"/>
                    </a:lnTo>
                    <a:lnTo>
                      <a:pt x="0" y="0"/>
                    </a:lnTo>
                    <a:lnTo>
                      <a:pt x="0" y="90"/>
                    </a:lnTo>
                    <a:lnTo>
                      <a:pt x="16" y="90"/>
                    </a:lnTo>
                    <a:lnTo>
                      <a:pt x="16" y="106"/>
                    </a:lnTo>
                    <a:lnTo>
                      <a:pt x="32" y="106"/>
                    </a:lnTo>
                    <a:lnTo>
                      <a:pt x="32" y="120"/>
                    </a:lnTo>
                    <a:lnTo>
                      <a:pt x="154" y="120"/>
                    </a:lnTo>
                    <a:lnTo>
                      <a:pt x="154" y="32"/>
                    </a:lnTo>
                    <a:lnTo>
                      <a:pt x="138" y="32"/>
                    </a:lnTo>
                    <a:close/>
                    <a:moveTo>
                      <a:pt x="10" y="80"/>
                    </a:moveTo>
                    <a:lnTo>
                      <a:pt x="10" y="10"/>
                    </a:lnTo>
                    <a:lnTo>
                      <a:pt x="112" y="10"/>
                    </a:lnTo>
                    <a:lnTo>
                      <a:pt x="112" y="80"/>
                    </a:lnTo>
                    <a:lnTo>
                      <a:pt x="10" y="80"/>
                    </a:lnTo>
                    <a:close/>
                    <a:moveTo>
                      <a:pt x="26" y="96"/>
                    </a:moveTo>
                    <a:lnTo>
                      <a:pt x="26" y="90"/>
                    </a:lnTo>
                    <a:lnTo>
                      <a:pt x="122" y="90"/>
                    </a:lnTo>
                    <a:lnTo>
                      <a:pt x="122" y="26"/>
                    </a:lnTo>
                    <a:lnTo>
                      <a:pt x="128" y="26"/>
                    </a:lnTo>
                    <a:lnTo>
                      <a:pt x="128" y="96"/>
                    </a:lnTo>
                    <a:lnTo>
                      <a:pt x="26" y="96"/>
                    </a:lnTo>
                    <a:close/>
                    <a:moveTo>
                      <a:pt x="144" y="110"/>
                    </a:moveTo>
                    <a:lnTo>
                      <a:pt x="42" y="110"/>
                    </a:lnTo>
                    <a:lnTo>
                      <a:pt x="42" y="106"/>
                    </a:lnTo>
                    <a:lnTo>
                      <a:pt x="138" y="106"/>
                    </a:lnTo>
                    <a:lnTo>
                      <a:pt x="138" y="42"/>
                    </a:lnTo>
                    <a:lnTo>
                      <a:pt x="144" y="42"/>
                    </a:lnTo>
                    <a:lnTo>
                      <a:pt x="144" y="1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12318" y="8188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9.28 </a:t>
              </a:r>
              <a:r>
                <a:rPr 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组内评审界面原型，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10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月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2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日根据评审结果第界面原型进行进一步完善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821930" y="1833880"/>
            <a:ext cx="2446020" cy="1130935"/>
            <a:chOff x="12440" y="2863"/>
            <a:chExt cx="3852" cy="1781"/>
          </a:xfrm>
        </p:grpSpPr>
        <p:grpSp>
          <p:nvGrpSpPr>
            <p:cNvPr id="45" name="组合 44"/>
            <p:cNvGrpSpPr/>
            <p:nvPr/>
          </p:nvGrpSpPr>
          <p:grpSpPr>
            <a:xfrm>
              <a:off x="13786" y="3734"/>
              <a:ext cx="910" cy="910"/>
              <a:chOff x="9998" y="3759"/>
              <a:chExt cx="910" cy="910"/>
            </a:xfrm>
          </p:grpSpPr>
          <p:sp>
            <p:nvSpPr>
              <p:cNvPr id="46" name="Oval 92"/>
              <p:cNvSpPr>
                <a:spLocks noChangeArrowheads="1"/>
              </p:cNvSpPr>
              <p:nvPr/>
            </p:nvSpPr>
            <p:spPr bwMode="auto">
              <a:xfrm>
                <a:off x="9998" y="3759"/>
                <a:ext cx="910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7" name="Freeform 100"/>
              <p:cNvSpPr>
                <a:spLocks noEditPoints="1"/>
              </p:cNvSpPr>
              <p:nvPr/>
            </p:nvSpPr>
            <p:spPr bwMode="auto">
              <a:xfrm>
                <a:off x="10263" y="4059"/>
                <a:ext cx="360" cy="305"/>
              </a:xfrm>
              <a:custGeom>
                <a:avLst/>
                <a:gdLst>
                  <a:gd name="T0" fmla="*/ 3 w 72"/>
                  <a:gd name="T1" fmla="*/ 59 h 61"/>
                  <a:gd name="T2" fmla="*/ 6 w 72"/>
                  <a:gd name="T3" fmla="*/ 61 h 61"/>
                  <a:gd name="T4" fmla="*/ 19 w 72"/>
                  <a:gd name="T5" fmla="*/ 61 h 61"/>
                  <a:gd name="T6" fmla="*/ 19 w 72"/>
                  <a:gd name="T7" fmla="*/ 34 h 61"/>
                  <a:gd name="T8" fmla="*/ 3 w 72"/>
                  <a:gd name="T9" fmla="*/ 50 h 61"/>
                  <a:gd name="T10" fmla="*/ 3 w 72"/>
                  <a:gd name="T11" fmla="*/ 59 h 61"/>
                  <a:gd name="T12" fmla="*/ 58 w 72"/>
                  <a:gd name="T13" fmla="*/ 2 h 61"/>
                  <a:gd name="T14" fmla="*/ 55 w 72"/>
                  <a:gd name="T15" fmla="*/ 5 h 61"/>
                  <a:gd name="T16" fmla="*/ 58 w 72"/>
                  <a:gd name="T17" fmla="*/ 7 h 61"/>
                  <a:gd name="T18" fmla="*/ 61 w 72"/>
                  <a:gd name="T19" fmla="*/ 7 h 61"/>
                  <a:gd name="T20" fmla="*/ 35 w 72"/>
                  <a:gd name="T21" fmla="*/ 34 h 61"/>
                  <a:gd name="T22" fmla="*/ 19 w 72"/>
                  <a:gd name="T23" fmla="*/ 18 h 61"/>
                  <a:gd name="T24" fmla="*/ 1 w 72"/>
                  <a:gd name="T25" fmla="*/ 36 h 61"/>
                  <a:gd name="T26" fmla="*/ 1 w 72"/>
                  <a:gd name="T27" fmla="*/ 40 h 61"/>
                  <a:gd name="T28" fmla="*/ 5 w 72"/>
                  <a:gd name="T29" fmla="*/ 40 h 61"/>
                  <a:gd name="T30" fmla="*/ 19 w 72"/>
                  <a:gd name="T31" fmla="*/ 26 h 61"/>
                  <a:gd name="T32" fmla="*/ 35 w 72"/>
                  <a:gd name="T33" fmla="*/ 42 h 61"/>
                  <a:gd name="T34" fmla="*/ 65 w 72"/>
                  <a:gd name="T35" fmla="*/ 11 h 61"/>
                  <a:gd name="T36" fmla="*/ 65 w 72"/>
                  <a:gd name="T37" fmla="*/ 14 h 61"/>
                  <a:gd name="T38" fmla="*/ 68 w 72"/>
                  <a:gd name="T39" fmla="*/ 17 h 61"/>
                  <a:gd name="T40" fmla="*/ 68 w 72"/>
                  <a:gd name="T41" fmla="*/ 17 h 61"/>
                  <a:gd name="T42" fmla="*/ 71 w 72"/>
                  <a:gd name="T43" fmla="*/ 15 h 61"/>
                  <a:gd name="T44" fmla="*/ 72 w 72"/>
                  <a:gd name="T45" fmla="*/ 0 h 61"/>
                  <a:gd name="T46" fmla="*/ 58 w 72"/>
                  <a:gd name="T47" fmla="*/ 2 h 61"/>
                  <a:gd name="T48" fmla="*/ 26 w 72"/>
                  <a:gd name="T49" fmla="*/ 40 h 61"/>
                  <a:gd name="T50" fmla="*/ 26 w 72"/>
                  <a:gd name="T51" fmla="*/ 61 h 61"/>
                  <a:gd name="T52" fmla="*/ 42 w 72"/>
                  <a:gd name="T53" fmla="*/ 61 h 61"/>
                  <a:gd name="T54" fmla="*/ 42 w 72"/>
                  <a:gd name="T55" fmla="*/ 42 h 61"/>
                  <a:gd name="T56" fmla="*/ 35 w 72"/>
                  <a:gd name="T57" fmla="*/ 49 h 61"/>
                  <a:gd name="T58" fmla="*/ 26 w 72"/>
                  <a:gd name="T59" fmla="*/ 40 h 61"/>
                  <a:gd name="T60" fmla="*/ 48 w 72"/>
                  <a:gd name="T61" fmla="*/ 36 h 61"/>
                  <a:gd name="T62" fmla="*/ 48 w 72"/>
                  <a:gd name="T63" fmla="*/ 61 h 61"/>
                  <a:gd name="T64" fmla="*/ 61 w 72"/>
                  <a:gd name="T65" fmla="*/ 61 h 61"/>
                  <a:gd name="T66" fmla="*/ 64 w 72"/>
                  <a:gd name="T67" fmla="*/ 59 h 61"/>
                  <a:gd name="T68" fmla="*/ 64 w 72"/>
                  <a:gd name="T69" fmla="*/ 34 h 61"/>
                  <a:gd name="T70" fmla="*/ 64 w 72"/>
                  <a:gd name="T71" fmla="*/ 20 h 61"/>
                  <a:gd name="T72" fmla="*/ 50 w 72"/>
                  <a:gd name="T73" fmla="*/ 34 h 61"/>
                  <a:gd name="T74" fmla="*/ 48 w 72"/>
                  <a:gd name="T75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" h="61">
                    <a:moveTo>
                      <a:pt x="3" y="59"/>
                    </a:moveTo>
                    <a:cubicBezTo>
                      <a:pt x="3" y="60"/>
                      <a:pt x="5" y="61"/>
                      <a:pt x="6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3" y="50"/>
                      <a:pt x="3" y="50"/>
                      <a:pt x="3" y="50"/>
                    </a:cubicBezTo>
                    <a:lnTo>
                      <a:pt x="3" y="59"/>
                    </a:lnTo>
                    <a:close/>
                    <a:moveTo>
                      <a:pt x="58" y="2"/>
                    </a:moveTo>
                    <a:cubicBezTo>
                      <a:pt x="56" y="2"/>
                      <a:pt x="55" y="3"/>
                      <a:pt x="55" y="5"/>
                    </a:cubicBezTo>
                    <a:cubicBezTo>
                      <a:pt x="55" y="6"/>
                      <a:pt x="57" y="8"/>
                      <a:pt x="58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7"/>
                      <a:pt x="0" y="39"/>
                      <a:pt x="1" y="40"/>
                    </a:cubicBezTo>
                    <a:cubicBezTo>
                      <a:pt x="2" y="41"/>
                      <a:pt x="4" y="41"/>
                      <a:pt x="5" y="40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6"/>
                      <a:pt x="66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9" y="17"/>
                      <a:pt x="71" y="16"/>
                      <a:pt x="71" y="15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58" y="2"/>
                    </a:lnTo>
                    <a:close/>
                    <a:moveTo>
                      <a:pt x="26" y="40"/>
                    </a:moveTo>
                    <a:cubicBezTo>
                      <a:pt x="26" y="61"/>
                      <a:pt x="26" y="61"/>
                      <a:pt x="26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35" y="49"/>
                      <a:pt x="35" y="49"/>
                      <a:pt x="35" y="49"/>
                    </a:cubicBezTo>
                    <a:lnTo>
                      <a:pt x="26" y="40"/>
                    </a:lnTo>
                    <a:close/>
                    <a:moveTo>
                      <a:pt x="48" y="36"/>
                    </a:moveTo>
                    <a:cubicBezTo>
                      <a:pt x="48" y="61"/>
                      <a:pt x="48" y="61"/>
                      <a:pt x="48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3" y="61"/>
                      <a:pt x="64" y="60"/>
                      <a:pt x="64" y="59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50" y="34"/>
                      <a:pt x="50" y="34"/>
                      <a:pt x="50" y="34"/>
                    </a:cubicBezTo>
                    <a:lnTo>
                      <a:pt x="48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12440" y="2863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p>
              <a:pPr algn="ctr">
                <a:lnSpc>
                  <a:spcPct val="150000"/>
                </a:lnSpc>
              </a:pPr>
              <a:r>
                <a:rPr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9.14 – 9.16完成登录/注册界面的原型设计</a:t>
              </a:r>
              <a:endParaRPr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8" grpId="0" bldLvl="0" animBg="1"/>
      <p:bldP spid="19" grpId="0"/>
      <p:bldP spid="20" grpId="0" bldLvl="0" animBg="1"/>
      <p:bldP spid="21" grpId="0" bldLvl="0" animBg="1"/>
      <p:bldP spid="22" grpId="0" bldLvl="0" animBg="1"/>
      <p:bldP spid="35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33197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软件需求归约</a:t>
            </a:r>
            <a:endParaRPr lang="zh-CN" altLang="en-US" sz="2000" b="1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Freeform 655">
            <a:hlinkClick r:id="rId1" tooltip="" action="ppaction://hlinksldjump"/>
          </p:cNvPr>
          <p:cNvSpPr/>
          <p:nvPr/>
        </p:nvSpPr>
        <p:spPr bwMode="auto">
          <a:xfrm>
            <a:off x="2066949" y="2517075"/>
            <a:ext cx="9140825" cy="2476500"/>
          </a:xfrm>
          <a:custGeom>
            <a:avLst/>
            <a:gdLst>
              <a:gd name="T0" fmla="*/ 2880 w 2880"/>
              <a:gd name="T1" fmla="*/ 780 h 780"/>
              <a:gd name="T2" fmla="*/ 374 w 2880"/>
              <a:gd name="T3" fmla="*/ 780 h 780"/>
              <a:gd name="T4" fmla="*/ 154 w 2880"/>
              <a:gd name="T5" fmla="*/ 560 h 780"/>
              <a:gd name="T6" fmla="*/ 374 w 2880"/>
              <a:gd name="T7" fmla="*/ 340 h 780"/>
              <a:gd name="T8" fmla="*/ 2506 w 2880"/>
              <a:gd name="T9" fmla="*/ 340 h 780"/>
              <a:gd name="T10" fmla="*/ 2626 w 2880"/>
              <a:gd name="T11" fmla="*/ 220 h 780"/>
              <a:gd name="T12" fmla="*/ 2506 w 2880"/>
              <a:gd name="T13" fmla="*/ 100 h 780"/>
              <a:gd name="T14" fmla="*/ 0 w 2880"/>
              <a:gd name="T15" fmla="*/ 100 h 780"/>
              <a:gd name="T16" fmla="*/ 0 w 2880"/>
              <a:gd name="T17" fmla="*/ 0 h 780"/>
              <a:gd name="T18" fmla="*/ 2506 w 2880"/>
              <a:gd name="T19" fmla="*/ 0 h 780"/>
              <a:gd name="T20" fmla="*/ 2726 w 2880"/>
              <a:gd name="T21" fmla="*/ 220 h 780"/>
              <a:gd name="T22" fmla="*/ 2506 w 2880"/>
              <a:gd name="T23" fmla="*/ 440 h 780"/>
              <a:gd name="T24" fmla="*/ 374 w 2880"/>
              <a:gd name="T25" fmla="*/ 440 h 780"/>
              <a:gd name="T26" fmla="*/ 254 w 2880"/>
              <a:gd name="T27" fmla="*/ 560 h 780"/>
              <a:gd name="T28" fmla="*/ 374 w 2880"/>
              <a:gd name="T29" fmla="*/ 680 h 780"/>
              <a:gd name="T30" fmla="*/ 2880 w 2880"/>
              <a:gd name="T31" fmla="*/ 680 h 780"/>
              <a:gd name="T32" fmla="*/ 2880 w 2880"/>
              <a:gd name="T33" fmla="*/ 78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0" h="780">
                <a:moveTo>
                  <a:pt x="2880" y="780"/>
                </a:moveTo>
                <a:cubicBezTo>
                  <a:pt x="374" y="780"/>
                  <a:pt x="374" y="780"/>
                  <a:pt x="374" y="780"/>
                </a:cubicBezTo>
                <a:cubicBezTo>
                  <a:pt x="253" y="780"/>
                  <a:pt x="154" y="682"/>
                  <a:pt x="154" y="560"/>
                </a:cubicBezTo>
                <a:cubicBezTo>
                  <a:pt x="154" y="439"/>
                  <a:pt x="253" y="340"/>
                  <a:pt x="374" y="340"/>
                </a:cubicBezTo>
                <a:cubicBezTo>
                  <a:pt x="2506" y="340"/>
                  <a:pt x="2506" y="340"/>
                  <a:pt x="2506" y="340"/>
                </a:cubicBezTo>
                <a:cubicBezTo>
                  <a:pt x="2572" y="340"/>
                  <a:pt x="2626" y="286"/>
                  <a:pt x="2626" y="220"/>
                </a:cubicBezTo>
                <a:cubicBezTo>
                  <a:pt x="2626" y="154"/>
                  <a:pt x="2572" y="100"/>
                  <a:pt x="2506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0"/>
                  <a:pt x="0" y="0"/>
                  <a:pt x="0" y="0"/>
                </a:cubicBezTo>
                <a:cubicBezTo>
                  <a:pt x="2506" y="0"/>
                  <a:pt x="2506" y="0"/>
                  <a:pt x="2506" y="0"/>
                </a:cubicBezTo>
                <a:cubicBezTo>
                  <a:pt x="2627" y="0"/>
                  <a:pt x="2726" y="99"/>
                  <a:pt x="2726" y="220"/>
                </a:cubicBezTo>
                <a:cubicBezTo>
                  <a:pt x="2726" y="341"/>
                  <a:pt x="2627" y="440"/>
                  <a:pt x="2506" y="440"/>
                </a:cubicBezTo>
                <a:cubicBezTo>
                  <a:pt x="374" y="440"/>
                  <a:pt x="374" y="440"/>
                  <a:pt x="374" y="440"/>
                </a:cubicBezTo>
                <a:cubicBezTo>
                  <a:pt x="308" y="440"/>
                  <a:pt x="254" y="494"/>
                  <a:pt x="254" y="560"/>
                </a:cubicBezTo>
                <a:cubicBezTo>
                  <a:pt x="254" y="626"/>
                  <a:pt x="308" y="680"/>
                  <a:pt x="374" y="680"/>
                </a:cubicBezTo>
                <a:cubicBezTo>
                  <a:pt x="2880" y="680"/>
                  <a:pt x="2880" y="680"/>
                  <a:pt x="2880" y="680"/>
                </a:cubicBezTo>
                <a:cubicBezTo>
                  <a:pt x="2880" y="780"/>
                  <a:pt x="2880" y="780"/>
                  <a:pt x="2880" y="780"/>
                </a:cubicBezTo>
              </a:path>
            </a:pathLst>
          </a:cu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Freeform 689"/>
          <p:cNvSpPr/>
          <p:nvPr/>
        </p:nvSpPr>
        <p:spPr bwMode="auto">
          <a:xfrm>
            <a:off x="2066948" y="2675825"/>
            <a:ext cx="8953500" cy="2159000"/>
          </a:xfrm>
          <a:custGeom>
            <a:avLst/>
            <a:gdLst>
              <a:gd name="T0" fmla="*/ 0 w 2821"/>
              <a:gd name="T1" fmla="*/ 0 h 680"/>
              <a:gd name="T2" fmla="*/ 2506 w 2821"/>
              <a:gd name="T3" fmla="*/ 0 h 680"/>
              <a:gd name="T4" fmla="*/ 2676 w 2821"/>
              <a:gd name="T5" fmla="*/ 170 h 680"/>
              <a:gd name="T6" fmla="*/ 2506 w 2821"/>
              <a:gd name="T7" fmla="*/ 340 h 680"/>
              <a:gd name="T8" fmla="*/ 374 w 2821"/>
              <a:gd name="T9" fmla="*/ 340 h 680"/>
              <a:gd name="T10" fmla="*/ 204 w 2821"/>
              <a:gd name="T11" fmla="*/ 510 h 680"/>
              <a:gd name="T12" fmla="*/ 374 w 2821"/>
              <a:gd name="T13" fmla="*/ 680 h 680"/>
              <a:gd name="T14" fmla="*/ 2821 w 2821"/>
              <a:gd name="T1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21" h="680">
                <a:moveTo>
                  <a:pt x="0" y="0"/>
                </a:moveTo>
                <a:cubicBezTo>
                  <a:pt x="2506" y="0"/>
                  <a:pt x="2506" y="0"/>
                  <a:pt x="2506" y="0"/>
                </a:cubicBezTo>
                <a:cubicBezTo>
                  <a:pt x="2600" y="0"/>
                  <a:pt x="2676" y="76"/>
                  <a:pt x="2676" y="170"/>
                </a:cubicBezTo>
                <a:cubicBezTo>
                  <a:pt x="2676" y="264"/>
                  <a:pt x="2600" y="340"/>
                  <a:pt x="2506" y="340"/>
                </a:cubicBezTo>
                <a:cubicBezTo>
                  <a:pt x="374" y="340"/>
                  <a:pt x="374" y="340"/>
                  <a:pt x="374" y="340"/>
                </a:cubicBezTo>
                <a:cubicBezTo>
                  <a:pt x="280" y="340"/>
                  <a:pt x="204" y="416"/>
                  <a:pt x="204" y="510"/>
                </a:cubicBezTo>
                <a:cubicBezTo>
                  <a:pt x="204" y="604"/>
                  <a:pt x="280" y="680"/>
                  <a:pt x="374" y="680"/>
                </a:cubicBezTo>
                <a:cubicBezTo>
                  <a:pt x="2821" y="680"/>
                  <a:pt x="2821" y="680"/>
                  <a:pt x="2821" y="680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Rectangle 660"/>
          <p:cNvSpPr>
            <a:spLocks noChangeArrowheads="1"/>
          </p:cNvSpPr>
          <p:nvPr/>
        </p:nvSpPr>
        <p:spPr bwMode="auto">
          <a:xfrm>
            <a:off x="5037161" y="3485450"/>
            <a:ext cx="3200400" cy="53975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3225" y="3620089"/>
            <a:ext cx="2448272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sz="2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软件需求归约</a:t>
            </a:r>
            <a:endParaRPr lang="zh-CN" sz="20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0" name="Freeform 661"/>
          <p:cNvSpPr>
            <a:spLocks noEditPoints="1"/>
          </p:cNvSpPr>
          <p:nvPr/>
        </p:nvSpPr>
        <p:spPr bwMode="auto">
          <a:xfrm>
            <a:off x="5249886" y="3545775"/>
            <a:ext cx="254000" cy="196850"/>
          </a:xfrm>
          <a:custGeom>
            <a:avLst/>
            <a:gdLst>
              <a:gd name="T0" fmla="*/ 26 w 80"/>
              <a:gd name="T1" fmla="*/ 0 h 62"/>
              <a:gd name="T2" fmla="*/ 11 w 80"/>
              <a:gd name="T3" fmla="*/ 9 h 62"/>
              <a:gd name="T4" fmla="*/ 3 w 80"/>
              <a:gd name="T5" fmla="*/ 22 h 62"/>
              <a:gd name="T6" fmla="*/ 0 w 80"/>
              <a:gd name="T7" fmla="*/ 41 h 62"/>
              <a:gd name="T8" fmla="*/ 0 w 80"/>
              <a:gd name="T9" fmla="*/ 62 h 62"/>
              <a:gd name="T10" fmla="*/ 29 w 80"/>
              <a:gd name="T11" fmla="*/ 62 h 62"/>
              <a:gd name="T12" fmla="*/ 29 w 80"/>
              <a:gd name="T13" fmla="*/ 33 h 62"/>
              <a:gd name="T14" fmla="*/ 15 w 80"/>
              <a:gd name="T15" fmla="*/ 33 h 62"/>
              <a:gd name="T16" fmla="*/ 19 w 80"/>
              <a:gd name="T17" fmla="*/ 20 h 62"/>
              <a:gd name="T18" fmla="*/ 32 w 80"/>
              <a:gd name="T19" fmla="*/ 12 h 62"/>
              <a:gd name="T20" fmla="*/ 26 w 80"/>
              <a:gd name="T21" fmla="*/ 0 h 62"/>
              <a:gd name="T22" fmla="*/ 74 w 80"/>
              <a:gd name="T23" fmla="*/ 0 h 62"/>
              <a:gd name="T24" fmla="*/ 59 w 80"/>
              <a:gd name="T25" fmla="*/ 9 h 62"/>
              <a:gd name="T26" fmla="*/ 51 w 80"/>
              <a:gd name="T27" fmla="*/ 22 h 62"/>
              <a:gd name="T28" fmla="*/ 49 w 80"/>
              <a:gd name="T29" fmla="*/ 41 h 62"/>
              <a:gd name="T30" fmla="*/ 49 w 80"/>
              <a:gd name="T31" fmla="*/ 62 h 62"/>
              <a:gd name="T32" fmla="*/ 77 w 80"/>
              <a:gd name="T33" fmla="*/ 62 h 62"/>
              <a:gd name="T34" fmla="*/ 77 w 80"/>
              <a:gd name="T35" fmla="*/ 33 h 62"/>
              <a:gd name="T36" fmla="*/ 63 w 80"/>
              <a:gd name="T37" fmla="*/ 33 h 62"/>
              <a:gd name="T38" fmla="*/ 67 w 80"/>
              <a:gd name="T39" fmla="*/ 20 h 62"/>
              <a:gd name="T40" fmla="*/ 80 w 80"/>
              <a:gd name="T41" fmla="*/ 12 h 62"/>
              <a:gd name="T42" fmla="*/ 74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26" y="0"/>
                </a:moveTo>
                <a:cubicBezTo>
                  <a:pt x="20" y="2"/>
                  <a:pt x="15" y="5"/>
                  <a:pt x="11" y="9"/>
                </a:cubicBezTo>
                <a:cubicBezTo>
                  <a:pt x="7" y="12"/>
                  <a:pt x="4" y="17"/>
                  <a:pt x="3" y="22"/>
                </a:cubicBezTo>
                <a:cubicBezTo>
                  <a:pt x="1" y="26"/>
                  <a:pt x="0" y="33"/>
                  <a:pt x="0" y="41"/>
                </a:cubicBezTo>
                <a:cubicBezTo>
                  <a:pt x="0" y="62"/>
                  <a:pt x="0" y="62"/>
                  <a:pt x="0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33"/>
                  <a:pt x="29" y="33"/>
                  <a:pt x="29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27"/>
                  <a:pt x="17" y="23"/>
                  <a:pt x="19" y="20"/>
                </a:cubicBezTo>
                <a:cubicBezTo>
                  <a:pt x="22" y="16"/>
                  <a:pt x="26" y="13"/>
                  <a:pt x="32" y="12"/>
                </a:cubicBezTo>
                <a:cubicBezTo>
                  <a:pt x="26" y="0"/>
                  <a:pt x="26" y="0"/>
                  <a:pt x="26" y="0"/>
                </a:cubicBezTo>
                <a:moveTo>
                  <a:pt x="74" y="0"/>
                </a:moveTo>
                <a:cubicBezTo>
                  <a:pt x="68" y="2"/>
                  <a:pt x="63" y="5"/>
                  <a:pt x="59" y="9"/>
                </a:cubicBezTo>
                <a:cubicBezTo>
                  <a:pt x="55" y="12"/>
                  <a:pt x="52" y="17"/>
                  <a:pt x="51" y="22"/>
                </a:cubicBezTo>
                <a:cubicBezTo>
                  <a:pt x="49" y="26"/>
                  <a:pt x="49" y="33"/>
                  <a:pt x="49" y="41"/>
                </a:cubicBezTo>
                <a:cubicBezTo>
                  <a:pt x="49" y="62"/>
                  <a:pt x="49" y="62"/>
                  <a:pt x="49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77" y="33"/>
                  <a:pt x="77" y="33"/>
                  <a:pt x="77" y="33"/>
                </a:cubicBezTo>
                <a:cubicBezTo>
                  <a:pt x="63" y="33"/>
                  <a:pt x="63" y="33"/>
                  <a:pt x="63" y="33"/>
                </a:cubicBezTo>
                <a:cubicBezTo>
                  <a:pt x="64" y="27"/>
                  <a:pt x="65" y="23"/>
                  <a:pt x="67" y="20"/>
                </a:cubicBezTo>
                <a:cubicBezTo>
                  <a:pt x="70" y="16"/>
                  <a:pt x="74" y="13"/>
                  <a:pt x="80" y="12"/>
                </a:cubicBezTo>
                <a:cubicBezTo>
                  <a:pt x="74" y="0"/>
                  <a:pt x="74" y="0"/>
                  <a:pt x="7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1" name="Freeform 662"/>
          <p:cNvSpPr>
            <a:spLocks noEditPoints="1"/>
          </p:cNvSpPr>
          <p:nvPr/>
        </p:nvSpPr>
        <p:spPr bwMode="auto">
          <a:xfrm>
            <a:off x="7770836" y="3545775"/>
            <a:ext cx="254000" cy="196850"/>
          </a:xfrm>
          <a:custGeom>
            <a:avLst/>
            <a:gdLst>
              <a:gd name="T0" fmla="*/ 31 w 80"/>
              <a:gd name="T1" fmla="*/ 0 h 62"/>
              <a:gd name="T2" fmla="*/ 3 w 80"/>
              <a:gd name="T3" fmla="*/ 0 h 62"/>
              <a:gd name="T4" fmla="*/ 3 w 80"/>
              <a:gd name="T5" fmla="*/ 29 h 62"/>
              <a:gd name="T6" fmla="*/ 17 w 80"/>
              <a:gd name="T7" fmla="*/ 29 h 62"/>
              <a:gd name="T8" fmla="*/ 13 w 80"/>
              <a:gd name="T9" fmla="*/ 42 h 62"/>
              <a:gd name="T10" fmla="*/ 0 w 80"/>
              <a:gd name="T11" fmla="*/ 50 h 62"/>
              <a:gd name="T12" fmla="*/ 6 w 80"/>
              <a:gd name="T13" fmla="*/ 62 h 62"/>
              <a:gd name="T14" fmla="*/ 21 w 80"/>
              <a:gd name="T15" fmla="*/ 53 h 62"/>
              <a:gd name="T16" fmla="*/ 29 w 80"/>
              <a:gd name="T17" fmla="*/ 40 h 62"/>
              <a:gd name="T18" fmla="*/ 31 w 80"/>
              <a:gd name="T19" fmla="*/ 21 h 62"/>
              <a:gd name="T20" fmla="*/ 31 w 80"/>
              <a:gd name="T21" fmla="*/ 0 h 62"/>
              <a:gd name="T22" fmla="*/ 80 w 80"/>
              <a:gd name="T23" fmla="*/ 0 h 62"/>
              <a:gd name="T24" fmla="*/ 51 w 80"/>
              <a:gd name="T25" fmla="*/ 0 h 62"/>
              <a:gd name="T26" fmla="*/ 51 w 80"/>
              <a:gd name="T27" fmla="*/ 29 h 62"/>
              <a:gd name="T28" fmla="*/ 65 w 80"/>
              <a:gd name="T29" fmla="*/ 29 h 62"/>
              <a:gd name="T30" fmla="*/ 61 w 80"/>
              <a:gd name="T31" fmla="*/ 42 h 62"/>
              <a:gd name="T32" fmla="*/ 49 w 80"/>
              <a:gd name="T33" fmla="*/ 50 h 62"/>
              <a:gd name="T34" fmla="*/ 54 w 80"/>
              <a:gd name="T35" fmla="*/ 62 h 62"/>
              <a:gd name="T36" fmla="*/ 69 w 80"/>
              <a:gd name="T37" fmla="*/ 53 h 62"/>
              <a:gd name="T38" fmla="*/ 77 w 80"/>
              <a:gd name="T39" fmla="*/ 40 h 62"/>
              <a:gd name="T40" fmla="*/ 80 w 80"/>
              <a:gd name="T41" fmla="*/ 21 h 62"/>
              <a:gd name="T42" fmla="*/ 80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31" y="0"/>
                </a:moveTo>
                <a:cubicBezTo>
                  <a:pt x="3" y="0"/>
                  <a:pt x="3" y="0"/>
                  <a:pt x="3" y="0"/>
                </a:cubicBezTo>
                <a:cubicBezTo>
                  <a:pt x="3" y="29"/>
                  <a:pt x="3" y="29"/>
                  <a:pt x="3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6" y="34"/>
                  <a:pt x="15" y="39"/>
                  <a:pt x="13" y="42"/>
                </a:cubicBezTo>
                <a:cubicBezTo>
                  <a:pt x="10" y="46"/>
                  <a:pt x="6" y="48"/>
                  <a:pt x="0" y="50"/>
                </a:cubicBezTo>
                <a:cubicBezTo>
                  <a:pt x="6" y="62"/>
                  <a:pt x="6" y="62"/>
                  <a:pt x="6" y="62"/>
                </a:cubicBezTo>
                <a:cubicBezTo>
                  <a:pt x="12" y="60"/>
                  <a:pt x="17" y="57"/>
                  <a:pt x="21" y="53"/>
                </a:cubicBezTo>
                <a:cubicBezTo>
                  <a:pt x="25" y="49"/>
                  <a:pt x="28" y="45"/>
                  <a:pt x="29" y="40"/>
                </a:cubicBezTo>
                <a:cubicBezTo>
                  <a:pt x="31" y="35"/>
                  <a:pt x="31" y="29"/>
                  <a:pt x="31" y="21"/>
                </a:cubicBezTo>
                <a:cubicBezTo>
                  <a:pt x="31" y="0"/>
                  <a:pt x="31" y="0"/>
                  <a:pt x="31" y="0"/>
                </a:cubicBezTo>
                <a:moveTo>
                  <a:pt x="80" y="0"/>
                </a:moveTo>
                <a:cubicBezTo>
                  <a:pt x="51" y="0"/>
                  <a:pt x="51" y="0"/>
                  <a:pt x="51" y="0"/>
                </a:cubicBezTo>
                <a:cubicBezTo>
                  <a:pt x="51" y="29"/>
                  <a:pt x="51" y="29"/>
                  <a:pt x="51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34"/>
                  <a:pt x="63" y="39"/>
                  <a:pt x="61" y="42"/>
                </a:cubicBezTo>
                <a:cubicBezTo>
                  <a:pt x="58" y="46"/>
                  <a:pt x="54" y="48"/>
                  <a:pt x="49" y="50"/>
                </a:cubicBezTo>
                <a:cubicBezTo>
                  <a:pt x="54" y="62"/>
                  <a:pt x="54" y="62"/>
                  <a:pt x="54" y="62"/>
                </a:cubicBezTo>
                <a:cubicBezTo>
                  <a:pt x="60" y="60"/>
                  <a:pt x="65" y="57"/>
                  <a:pt x="69" y="53"/>
                </a:cubicBezTo>
                <a:cubicBezTo>
                  <a:pt x="73" y="49"/>
                  <a:pt x="76" y="45"/>
                  <a:pt x="77" y="40"/>
                </a:cubicBezTo>
                <a:cubicBezTo>
                  <a:pt x="79" y="35"/>
                  <a:pt x="80" y="29"/>
                  <a:pt x="80" y="21"/>
                </a:cubicBezTo>
                <a:cubicBezTo>
                  <a:pt x="80" y="0"/>
                  <a:pt x="80" y="0"/>
                  <a:pt x="8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2" name="Freeform 663">
            <a:hlinkClick r:id="rId1" action="ppaction://hlinksldjump"/>
          </p:cNvPr>
          <p:cNvSpPr/>
          <p:nvPr/>
        </p:nvSpPr>
        <p:spPr bwMode="auto">
          <a:xfrm>
            <a:off x="10934724" y="4761801"/>
            <a:ext cx="130175" cy="149225"/>
          </a:xfrm>
          <a:custGeom>
            <a:avLst/>
            <a:gdLst>
              <a:gd name="T0" fmla="*/ 0 w 82"/>
              <a:gd name="T1" fmla="*/ 0 h 94"/>
              <a:gd name="T2" fmla="*/ 82 w 82"/>
              <a:gd name="T3" fmla="*/ 46 h 94"/>
              <a:gd name="T4" fmla="*/ 0 w 82"/>
              <a:gd name="T5" fmla="*/ 94 h 94"/>
              <a:gd name="T6" fmla="*/ 0 w 82"/>
              <a:gd name="T7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" h="94">
                <a:moveTo>
                  <a:pt x="0" y="0"/>
                </a:moveTo>
                <a:lnTo>
                  <a:pt x="82" y="46"/>
                </a:lnTo>
                <a:lnTo>
                  <a:pt x="0" y="94"/>
                </a:lnTo>
                <a:lnTo>
                  <a:pt x="0" y="0"/>
                </a:ln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Freeform 657"/>
          <p:cNvSpPr/>
          <p:nvPr/>
        </p:nvSpPr>
        <p:spPr bwMode="auto">
          <a:xfrm>
            <a:off x="1029247" y="2046729"/>
            <a:ext cx="1165225" cy="1206500"/>
          </a:xfrm>
          <a:custGeom>
            <a:avLst/>
            <a:gdLst>
              <a:gd name="T0" fmla="*/ 367 w 367"/>
              <a:gd name="T1" fmla="*/ 190 h 380"/>
              <a:gd name="T2" fmla="*/ 367 w 367"/>
              <a:gd name="T3" fmla="*/ 191 h 380"/>
              <a:gd name="T4" fmla="*/ 366 w 367"/>
              <a:gd name="T5" fmla="*/ 193 h 380"/>
              <a:gd name="T6" fmla="*/ 366 w 367"/>
              <a:gd name="T7" fmla="*/ 194 h 380"/>
              <a:gd name="T8" fmla="*/ 366 w 367"/>
              <a:gd name="T9" fmla="*/ 194 h 380"/>
              <a:gd name="T10" fmla="*/ 350 w 367"/>
              <a:gd name="T11" fmla="*/ 206 h 380"/>
              <a:gd name="T12" fmla="*/ 308 w 367"/>
              <a:gd name="T13" fmla="*/ 213 h 380"/>
              <a:gd name="T14" fmla="*/ 255 w 367"/>
              <a:gd name="T15" fmla="*/ 211 h 380"/>
              <a:gd name="T16" fmla="*/ 222 w 367"/>
              <a:gd name="T17" fmla="*/ 254 h 380"/>
              <a:gd name="T18" fmla="*/ 229 w 367"/>
              <a:gd name="T19" fmla="*/ 254 h 380"/>
              <a:gd name="T20" fmla="*/ 239 w 367"/>
              <a:gd name="T21" fmla="*/ 264 h 380"/>
              <a:gd name="T22" fmla="*/ 229 w 367"/>
              <a:gd name="T23" fmla="*/ 274 h 380"/>
              <a:gd name="T24" fmla="*/ 206 w 367"/>
              <a:gd name="T25" fmla="*/ 274 h 380"/>
              <a:gd name="T26" fmla="*/ 180 w 367"/>
              <a:gd name="T27" fmla="*/ 307 h 380"/>
              <a:gd name="T28" fmla="*/ 197 w 367"/>
              <a:gd name="T29" fmla="*/ 307 h 380"/>
              <a:gd name="T30" fmla="*/ 207 w 367"/>
              <a:gd name="T31" fmla="*/ 317 h 380"/>
              <a:gd name="T32" fmla="*/ 197 w 367"/>
              <a:gd name="T33" fmla="*/ 327 h 380"/>
              <a:gd name="T34" fmla="*/ 165 w 367"/>
              <a:gd name="T35" fmla="*/ 327 h 380"/>
              <a:gd name="T36" fmla="*/ 123 w 367"/>
              <a:gd name="T37" fmla="*/ 380 h 380"/>
              <a:gd name="T38" fmla="*/ 105 w 367"/>
              <a:gd name="T39" fmla="*/ 369 h 380"/>
              <a:gd name="T40" fmla="*/ 181 w 367"/>
              <a:gd name="T41" fmla="*/ 209 h 380"/>
              <a:gd name="T42" fmla="*/ 58 w 367"/>
              <a:gd name="T43" fmla="*/ 206 h 380"/>
              <a:gd name="T44" fmla="*/ 23 w 367"/>
              <a:gd name="T45" fmla="*/ 249 h 380"/>
              <a:gd name="T46" fmla="*/ 0 w 367"/>
              <a:gd name="T47" fmla="*/ 249 h 380"/>
              <a:gd name="T48" fmla="*/ 19 w 367"/>
              <a:gd name="T49" fmla="*/ 190 h 380"/>
              <a:gd name="T50" fmla="*/ 0 w 367"/>
              <a:gd name="T51" fmla="*/ 131 h 380"/>
              <a:gd name="T52" fmla="*/ 23 w 367"/>
              <a:gd name="T53" fmla="*/ 131 h 380"/>
              <a:gd name="T54" fmla="*/ 58 w 367"/>
              <a:gd name="T55" fmla="*/ 174 h 380"/>
              <a:gd name="T56" fmla="*/ 181 w 367"/>
              <a:gd name="T57" fmla="*/ 171 h 380"/>
              <a:gd name="T58" fmla="*/ 105 w 367"/>
              <a:gd name="T59" fmla="*/ 11 h 380"/>
              <a:gd name="T60" fmla="*/ 123 w 367"/>
              <a:gd name="T61" fmla="*/ 0 h 380"/>
              <a:gd name="T62" fmla="*/ 165 w 367"/>
              <a:gd name="T63" fmla="*/ 53 h 380"/>
              <a:gd name="T64" fmla="*/ 197 w 367"/>
              <a:gd name="T65" fmla="*/ 53 h 380"/>
              <a:gd name="T66" fmla="*/ 207 w 367"/>
              <a:gd name="T67" fmla="*/ 63 h 380"/>
              <a:gd name="T68" fmla="*/ 197 w 367"/>
              <a:gd name="T69" fmla="*/ 73 h 380"/>
              <a:gd name="T70" fmla="*/ 180 w 367"/>
              <a:gd name="T71" fmla="*/ 73 h 380"/>
              <a:gd name="T72" fmla="*/ 206 w 367"/>
              <a:gd name="T73" fmla="*/ 106 h 380"/>
              <a:gd name="T74" fmla="*/ 229 w 367"/>
              <a:gd name="T75" fmla="*/ 106 h 380"/>
              <a:gd name="T76" fmla="*/ 239 w 367"/>
              <a:gd name="T77" fmla="*/ 116 h 380"/>
              <a:gd name="T78" fmla="*/ 229 w 367"/>
              <a:gd name="T79" fmla="*/ 126 h 380"/>
              <a:gd name="T80" fmla="*/ 222 w 367"/>
              <a:gd name="T81" fmla="*/ 126 h 380"/>
              <a:gd name="T82" fmla="*/ 255 w 367"/>
              <a:gd name="T83" fmla="*/ 169 h 380"/>
              <a:gd name="T84" fmla="*/ 308 w 367"/>
              <a:gd name="T85" fmla="*/ 167 h 380"/>
              <a:gd name="T86" fmla="*/ 350 w 367"/>
              <a:gd name="T87" fmla="*/ 174 h 380"/>
              <a:gd name="T88" fmla="*/ 366 w 367"/>
              <a:gd name="T89" fmla="*/ 186 h 380"/>
              <a:gd name="T90" fmla="*/ 366 w 367"/>
              <a:gd name="T91" fmla="*/ 186 h 380"/>
              <a:gd name="T92" fmla="*/ 366 w 367"/>
              <a:gd name="T93" fmla="*/ 187 h 380"/>
              <a:gd name="T94" fmla="*/ 367 w 367"/>
              <a:gd name="T95" fmla="*/ 189 h 380"/>
              <a:gd name="T96" fmla="*/ 367 w 367"/>
              <a:gd name="T97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67" h="380">
                <a:moveTo>
                  <a:pt x="367" y="190"/>
                </a:moveTo>
                <a:cubicBezTo>
                  <a:pt x="367" y="190"/>
                  <a:pt x="367" y="191"/>
                  <a:pt x="367" y="191"/>
                </a:cubicBezTo>
                <a:cubicBezTo>
                  <a:pt x="367" y="192"/>
                  <a:pt x="367" y="193"/>
                  <a:pt x="366" y="193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4" y="199"/>
                  <a:pt x="358" y="203"/>
                  <a:pt x="350" y="206"/>
                </a:cubicBezTo>
                <a:cubicBezTo>
                  <a:pt x="339" y="211"/>
                  <a:pt x="324" y="213"/>
                  <a:pt x="308" y="213"/>
                </a:cubicBezTo>
                <a:cubicBezTo>
                  <a:pt x="255" y="211"/>
                  <a:pt x="255" y="211"/>
                  <a:pt x="255" y="211"/>
                </a:cubicBezTo>
                <a:cubicBezTo>
                  <a:pt x="222" y="254"/>
                  <a:pt x="222" y="254"/>
                  <a:pt x="222" y="254"/>
                </a:cubicBezTo>
                <a:cubicBezTo>
                  <a:pt x="229" y="254"/>
                  <a:pt x="229" y="254"/>
                  <a:pt x="229" y="254"/>
                </a:cubicBezTo>
                <a:cubicBezTo>
                  <a:pt x="235" y="254"/>
                  <a:pt x="239" y="259"/>
                  <a:pt x="239" y="264"/>
                </a:cubicBezTo>
                <a:cubicBezTo>
                  <a:pt x="239" y="270"/>
                  <a:pt x="235" y="274"/>
                  <a:pt x="229" y="274"/>
                </a:cubicBezTo>
                <a:cubicBezTo>
                  <a:pt x="206" y="274"/>
                  <a:pt x="206" y="274"/>
                  <a:pt x="206" y="274"/>
                </a:cubicBezTo>
                <a:cubicBezTo>
                  <a:pt x="180" y="307"/>
                  <a:pt x="180" y="307"/>
                  <a:pt x="180" y="307"/>
                </a:cubicBezTo>
                <a:cubicBezTo>
                  <a:pt x="197" y="307"/>
                  <a:pt x="197" y="307"/>
                  <a:pt x="197" y="307"/>
                </a:cubicBezTo>
                <a:cubicBezTo>
                  <a:pt x="202" y="307"/>
                  <a:pt x="207" y="311"/>
                  <a:pt x="207" y="317"/>
                </a:cubicBezTo>
                <a:cubicBezTo>
                  <a:pt x="207" y="322"/>
                  <a:pt x="202" y="327"/>
                  <a:pt x="197" y="327"/>
                </a:cubicBezTo>
                <a:cubicBezTo>
                  <a:pt x="165" y="327"/>
                  <a:pt x="165" y="327"/>
                  <a:pt x="165" y="327"/>
                </a:cubicBezTo>
                <a:cubicBezTo>
                  <a:pt x="123" y="380"/>
                  <a:pt x="123" y="380"/>
                  <a:pt x="123" y="380"/>
                </a:cubicBezTo>
                <a:cubicBezTo>
                  <a:pt x="105" y="369"/>
                  <a:pt x="105" y="369"/>
                  <a:pt x="105" y="369"/>
                </a:cubicBezTo>
                <a:cubicBezTo>
                  <a:pt x="181" y="209"/>
                  <a:pt x="181" y="209"/>
                  <a:pt x="181" y="209"/>
                </a:cubicBezTo>
                <a:cubicBezTo>
                  <a:pt x="58" y="206"/>
                  <a:pt x="58" y="206"/>
                  <a:pt x="58" y="206"/>
                </a:cubicBezTo>
                <a:cubicBezTo>
                  <a:pt x="23" y="249"/>
                  <a:pt x="23" y="249"/>
                  <a:pt x="23" y="249"/>
                </a:cubicBezTo>
                <a:cubicBezTo>
                  <a:pt x="0" y="249"/>
                  <a:pt x="0" y="249"/>
                  <a:pt x="0" y="249"/>
                </a:cubicBezTo>
                <a:cubicBezTo>
                  <a:pt x="19" y="190"/>
                  <a:pt x="19" y="190"/>
                  <a:pt x="19" y="190"/>
                </a:cubicBezTo>
                <a:cubicBezTo>
                  <a:pt x="0" y="131"/>
                  <a:pt x="0" y="131"/>
                  <a:pt x="0" y="131"/>
                </a:cubicBezTo>
                <a:cubicBezTo>
                  <a:pt x="23" y="131"/>
                  <a:pt x="23" y="131"/>
                  <a:pt x="23" y="131"/>
                </a:cubicBezTo>
                <a:cubicBezTo>
                  <a:pt x="58" y="174"/>
                  <a:pt x="58" y="174"/>
                  <a:pt x="58" y="174"/>
                </a:cubicBezTo>
                <a:cubicBezTo>
                  <a:pt x="181" y="171"/>
                  <a:pt x="181" y="171"/>
                  <a:pt x="181" y="17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23" y="0"/>
                  <a:pt x="123" y="0"/>
                  <a:pt x="123" y="0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97" y="53"/>
                  <a:pt x="197" y="53"/>
                  <a:pt x="197" y="53"/>
                </a:cubicBezTo>
                <a:cubicBezTo>
                  <a:pt x="202" y="53"/>
                  <a:pt x="207" y="58"/>
                  <a:pt x="207" y="63"/>
                </a:cubicBezTo>
                <a:cubicBezTo>
                  <a:pt x="207" y="69"/>
                  <a:pt x="202" y="73"/>
                  <a:pt x="197" y="73"/>
                </a:cubicBezTo>
                <a:cubicBezTo>
                  <a:pt x="180" y="73"/>
                  <a:pt x="180" y="73"/>
                  <a:pt x="180" y="73"/>
                </a:cubicBezTo>
                <a:cubicBezTo>
                  <a:pt x="206" y="106"/>
                  <a:pt x="206" y="106"/>
                  <a:pt x="206" y="106"/>
                </a:cubicBezTo>
                <a:cubicBezTo>
                  <a:pt x="229" y="106"/>
                  <a:pt x="229" y="106"/>
                  <a:pt x="229" y="106"/>
                </a:cubicBezTo>
                <a:cubicBezTo>
                  <a:pt x="235" y="106"/>
                  <a:pt x="239" y="110"/>
                  <a:pt x="239" y="116"/>
                </a:cubicBezTo>
                <a:cubicBezTo>
                  <a:pt x="239" y="121"/>
                  <a:pt x="235" y="126"/>
                  <a:pt x="229" y="126"/>
                </a:cubicBezTo>
                <a:cubicBezTo>
                  <a:pt x="222" y="126"/>
                  <a:pt x="222" y="126"/>
                  <a:pt x="222" y="126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308" y="167"/>
                  <a:pt x="308" y="167"/>
                  <a:pt x="308" y="167"/>
                </a:cubicBezTo>
                <a:cubicBezTo>
                  <a:pt x="324" y="167"/>
                  <a:pt x="339" y="169"/>
                  <a:pt x="350" y="174"/>
                </a:cubicBezTo>
                <a:cubicBezTo>
                  <a:pt x="358" y="177"/>
                  <a:pt x="364" y="181"/>
                  <a:pt x="366" y="186"/>
                </a:cubicBezTo>
                <a:cubicBezTo>
                  <a:pt x="366" y="186"/>
                  <a:pt x="366" y="186"/>
                  <a:pt x="366" y="186"/>
                </a:cubicBezTo>
                <a:cubicBezTo>
                  <a:pt x="366" y="187"/>
                  <a:pt x="366" y="187"/>
                  <a:pt x="366" y="187"/>
                </a:cubicBezTo>
                <a:cubicBezTo>
                  <a:pt x="367" y="187"/>
                  <a:pt x="367" y="188"/>
                  <a:pt x="367" y="189"/>
                </a:cubicBezTo>
                <a:cubicBezTo>
                  <a:pt x="367" y="189"/>
                  <a:pt x="367" y="190"/>
                  <a:pt x="367" y="190"/>
                </a:cubicBez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007995" y="1603375"/>
            <a:ext cx="2446020" cy="1361440"/>
            <a:chOff x="4737" y="2525"/>
            <a:chExt cx="3852" cy="2144"/>
          </a:xfrm>
        </p:grpSpPr>
        <p:grpSp>
          <p:nvGrpSpPr>
            <p:cNvPr id="4" name="组合 3"/>
            <p:cNvGrpSpPr/>
            <p:nvPr/>
          </p:nvGrpSpPr>
          <p:grpSpPr>
            <a:xfrm>
              <a:off x="6210" y="3759"/>
              <a:ext cx="902" cy="910"/>
              <a:chOff x="6210" y="3759"/>
              <a:chExt cx="902" cy="910"/>
            </a:xfrm>
          </p:grpSpPr>
          <p:sp>
            <p:nvSpPr>
              <p:cNvPr id="23" name="Oval 91"/>
              <p:cNvSpPr>
                <a:spLocks noChangeArrowheads="1"/>
              </p:cNvSpPr>
              <p:nvPr/>
            </p:nvSpPr>
            <p:spPr bwMode="auto">
              <a:xfrm>
                <a:off x="6210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" name="Freeform 98"/>
              <p:cNvSpPr>
                <a:spLocks noEditPoints="1"/>
              </p:cNvSpPr>
              <p:nvPr/>
            </p:nvSpPr>
            <p:spPr bwMode="auto">
              <a:xfrm>
                <a:off x="6515" y="3999"/>
                <a:ext cx="295" cy="425"/>
              </a:xfrm>
              <a:custGeom>
                <a:avLst/>
                <a:gdLst>
                  <a:gd name="T0" fmla="*/ 16 w 59"/>
                  <a:gd name="T1" fmla="*/ 66 h 85"/>
                  <a:gd name="T2" fmla="*/ 17 w 59"/>
                  <a:gd name="T3" fmla="*/ 70 h 85"/>
                  <a:gd name="T4" fmla="*/ 29 w 59"/>
                  <a:gd name="T5" fmla="*/ 73 h 85"/>
                  <a:gd name="T6" fmla="*/ 42 w 59"/>
                  <a:gd name="T7" fmla="*/ 70 h 85"/>
                  <a:gd name="T8" fmla="*/ 43 w 59"/>
                  <a:gd name="T9" fmla="*/ 66 h 85"/>
                  <a:gd name="T10" fmla="*/ 29 w 59"/>
                  <a:gd name="T11" fmla="*/ 68 h 85"/>
                  <a:gd name="T12" fmla="*/ 16 w 59"/>
                  <a:gd name="T13" fmla="*/ 66 h 85"/>
                  <a:gd name="T14" fmla="*/ 17 w 59"/>
                  <a:gd name="T15" fmla="*/ 74 h 85"/>
                  <a:gd name="T16" fmla="*/ 18 w 59"/>
                  <a:gd name="T17" fmla="*/ 78 h 85"/>
                  <a:gd name="T18" fmla="*/ 22 w 59"/>
                  <a:gd name="T19" fmla="*/ 81 h 85"/>
                  <a:gd name="T20" fmla="*/ 22 w 59"/>
                  <a:gd name="T21" fmla="*/ 83 h 85"/>
                  <a:gd name="T22" fmla="*/ 29 w 59"/>
                  <a:gd name="T23" fmla="*/ 85 h 85"/>
                  <a:gd name="T24" fmla="*/ 37 w 59"/>
                  <a:gd name="T25" fmla="*/ 83 h 85"/>
                  <a:gd name="T26" fmla="*/ 37 w 59"/>
                  <a:gd name="T27" fmla="*/ 81 h 85"/>
                  <a:gd name="T28" fmla="*/ 41 w 59"/>
                  <a:gd name="T29" fmla="*/ 78 h 85"/>
                  <a:gd name="T30" fmla="*/ 42 w 59"/>
                  <a:gd name="T31" fmla="*/ 74 h 85"/>
                  <a:gd name="T32" fmla="*/ 29 w 59"/>
                  <a:gd name="T33" fmla="*/ 76 h 85"/>
                  <a:gd name="T34" fmla="*/ 17 w 59"/>
                  <a:gd name="T35" fmla="*/ 74 h 85"/>
                  <a:gd name="T36" fmla="*/ 29 w 59"/>
                  <a:gd name="T37" fmla="*/ 12 h 85"/>
                  <a:gd name="T38" fmla="*/ 31 w 59"/>
                  <a:gd name="T39" fmla="*/ 11 h 85"/>
                  <a:gd name="T40" fmla="*/ 29 w 59"/>
                  <a:gd name="T41" fmla="*/ 9 h 85"/>
                  <a:gd name="T42" fmla="*/ 9 w 59"/>
                  <a:gd name="T43" fmla="*/ 30 h 85"/>
                  <a:gd name="T44" fmla="*/ 11 w 59"/>
                  <a:gd name="T45" fmla="*/ 31 h 85"/>
                  <a:gd name="T46" fmla="*/ 12 w 59"/>
                  <a:gd name="T47" fmla="*/ 30 h 85"/>
                  <a:gd name="T48" fmla="*/ 29 w 59"/>
                  <a:gd name="T49" fmla="*/ 12 h 85"/>
                  <a:gd name="T50" fmla="*/ 29 w 59"/>
                  <a:gd name="T51" fmla="*/ 0 h 85"/>
                  <a:gd name="T52" fmla="*/ 0 w 59"/>
                  <a:gd name="T53" fmla="*/ 30 h 85"/>
                  <a:gd name="T54" fmla="*/ 14 w 59"/>
                  <a:gd name="T55" fmla="*/ 55 h 85"/>
                  <a:gd name="T56" fmla="*/ 15 w 59"/>
                  <a:gd name="T57" fmla="*/ 62 h 85"/>
                  <a:gd name="T58" fmla="*/ 29 w 59"/>
                  <a:gd name="T59" fmla="*/ 65 h 85"/>
                  <a:gd name="T60" fmla="*/ 43 w 59"/>
                  <a:gd name="T61" fmla="*/ 62 h 85"/>
                  <a:gd name="T62" fmla="*/ 45 w 59"/>
                  <a:gd name="T63" fmla="*/ 55 h 85"/>
                  <a:gd name="T64" fmla="*/ 59 w 59"/>
                  <a:gd name="T65" fmla="*/ 30 h 85"/>
                  <a:gd name="T66" fmla="*/ 29 w 59"/>
                  <a:gd name="T67" fmla="*/ 0 h 85"/>
                  <a:gd name="T68" fmla="*/ 40 w 59"/>
                  <a:gd name="T69" fmla="*/ 51 h 85"/>
                  <a:gd name="T70" fmla="*/ 40 w 59"/>
                  <a:gd name="T71" fmla="*/ 58 h 85"/>
                  <a:gd name="T72" fmla="*/ 29 w 59"/>
                  <a:gd name="T73" fmla="*/ 60 h 85"/>
                  <a:gd name="T74" fmla="*/ 19 w 59"/>
                  <a:gd name="T75" fmla="*/ 58 h 85"/>
                  <a:gd name="T76" fmla="*/ 19 w 59"/>
                  <a:gd name="T77" fmla="*/ 51 h 85"/>
                  <a:gd name="T78" fmla="*/ 5 w 59"/>
                  <a:gd name="T79" fmla="*/ 30 h 85"/>
                  <a:gd name="T80" fmla="*/ 29 w 59"/>
                  <a:gd name="T81" fmla="*/ 6 h 85"/>
                  <a:gd name="T82" fmla="*/ 53 w 59"/>
                  <a:gd name="T83" fmla="*/ 30 h 85"/>
                  <a:gd name="T84" fmla="*/ 40 w 59"/>
                  <a:gd name="T85" fmla="*/ 51 h 85"/>
                  <a:gd name="T86" fmla="*/ 36 w 59"/>
                  <a:gd name="T87" fmla="*/ 40 h 85"/>
                  <a:gd name="T88" fmla="*/ 29 w 59"/>
                  <a:gd name="T89" fmla="*/ 29 h 85"/>
                  <a:gd name="T90" fmla="*/ 23 w 59"/>
                  <a:gd name="T91" fmla="*/ 40 h 85"/>
                  <a:gd name="T92" fmla="*/ 20 w 59"/>
                  <a:gd name="T93" fmla="*/ 35 h 85"/>
                  <a:gd name="T94" fmla="*/ 16 w 59"/>
                  <a:gd name="T95" fmla="*/ 37 h 85"/>
                  <a:gd name="T96" fmla="*/ 23 w 59"/>
                  <a:gd name="T97" fmla="*/ 51 h 85"/>
                  <a:gd name="T98" fmla="*/ 29 w 59"/>
                  <a:gd name="T99" fmla="*/ 38 h 85"/>
                  <a:gd name="T100" fmla="*/ 36 w 59"/>
                  <a:gd name="T101" fmla="*/ 51 h 85"/>
                  <a:gd name="T102" fmla="*/ 43 w 59"/>
                  <a:gd name="T103" fmla="*/ 37 h 85"/>
                  <a:gd name="T104" fmla="*/ 39 w 59"/>
                  <a:gd name="T105" fmla="*/ 35 h 85"/>
                  <a:gd name="T106" fmla="*/ 36 w 59"/>
                  <a:gd name="T107" fmla="*/ 4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" h="85">
                    <a:moveTo>
                      <a:pt x="16" y="66"/>
                    </a:moveTo>
                    <a:cubicBezTo>
                      <a:pt x="17" y="70"/>
                      <a:pt x="17" y="70"/>
                      <a:pt x="17" y="70"/>
                    </a:cubicBezTo>
                    <a:cubicBezTo>
                      <a:pt x="20" y="72"/>
                      <a:pt x="25" y="73"/>
                      <a:pt x="29" y="73"/>
                    </a:cubicBezTo>
                    <a:cubicBezTo>
                      <a:pt x="34" y="73"/>
                      <a:pt x="38" y="72"/>
                      <a:pt x="42" y="70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39" y="67"/>
                      <a:pt x="34" y="68"/>
                      <a:pt x="29" y="68"/>
                    </a:cubicBezTo>
                    <a:cubicBezTo>
                      <a:pt x="25" y="68"/>
                      <a:pt x="20" y="67"/>
                      <a:pt x="16" y="66"/>
                    </a:cubicBezTo>
                    <a:close/>
                    <a:moveTo>
                      <a:pt x="17" y="74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9" y="80"/>
                      <a:pt x="22" y="81"/>
                    </a:cubicBezTo>
                    <a:cubicBezTo>
                      <a:pt x="22" y="83"/>
                      <a:pt x="22" y="83"/>
                      <a:pt x="22" y="83"/>
                    </a:cubicBezTo>
                    <a:cubicBezTo>
                      <a:pt x="22" y="83"/>
                      <a:pt x="24" y="85"/>
                      <a:pt x="29" y="85"/>
                    </a:cubicBezTo>
                    <a:cubicBezTo>
                      <a:pt x="35" y="85"/>
                      <a:pt x="37" y="83"/>
                      <a:pt x="37" y="83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40" y="80"/>
                      <a:pt x="41" y="78"/>
                      <a:pt x="41" y="7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38" y="75"/>
                      <a:pt x="34" y="76"/>
                      <a:pt x="29" y="76"/>
                    </a:cubicBezTo>
                    <a:cubicBezTo>
                      <a:pt x="25" y="76"/>
                      <a:pt x="21" y="75"/>
                      <a:pt x="17" y="74"/>
                    </a:cubicBezTo>
                    <a:close/>
                    <a:moveTo>
                      <a:pt x="29" y="12"/>
                    </a:moveTo>
                    <a:cubicBezTo>
                      <a:pt x="30" y="12"/>
                      <a:pt x="31" y="12"/>
                      <a:pt x="31" y="11"/>
                    </a:cubicBezTo>
                    <a:cubicBezTo>
                      <a:pt x="31" y="10"/>
                      <a:pt x="30" y="9"/>
                      <a:pt x="29" y="9"/>
                    </a:cubicBezTo>
                    <a:cubicBezTo>
                      <a:pt x="18" y="9"/>
                      <a:pt x="9" y="18"/>
                      <a:pt x="9" y="30"/>
                    </a:cubicBezTo>
                    <a:cubicBezTo>
                      <a:pt x="9" y="31"/>
                      <a:pt x="10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20"/>
                      <a:pt x="20" y="12"/>
                      <a:pt x="29" y="12"/>
                    </a:cubicBezTo>
                    <a:close/>
                    <a:moveTo>
                      <a:pt x="29" y="0"/>
                    </a:moveTo>
                    <a:cubicBezTo>
                      <a:pt x="13" y="0"/>
                      <a:pt x="0" y="14"/>
                      <a:pt x="0" y="30"/>
                    </a:cubicBezTo>
                    <a:cubicBezTo>
                      <a:pt x="0" y="40"/>
                      <a:pt x="6" y="49"/>
                      <a:pt x="14" y="55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9" y="64"/>
                      <a:pt x="24" y="65"/>
                      <a:pt x="29" y="65"/>
                    </a:cubicBezTo>
                    <a:cubicBezTo>
                      <a:pt x="35" y="65"/>
                      <a:pt x="39" y="64"/>
                      <a:pt x="43" y="62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53" y="49"/>
                      <a:pt x="59" y="40"/>
                      <a:pt x="59" y="30"/>
                    </a:cubicBezTo>
                    <a:cubicBezTo>
                      <a:pt x="59" y="14"/>
                      <a:pt x="46" y="0"/>
                      <a:pt x="29" y="0"/>
                    </a:cubicBezTo>
                    <a:close/>
                    <a:moveTo>
                      <a:pt x="40" y="51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8"/>
                      <a:pt x="37" y="60"/>
                      <a:pt x="29" y="60"/>
                    </a:cubicBezTo>
                    <a:cubicBezTo>
                      <a:pt x="22" y="60"/>
                      <a:pt x="19" y="58"/>
                      <a:pt x="19" y="58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47"/>
                      <a:pt x="5" y="39"/>
                      <a:pt x="5" y="30"/>
                    </a:cubicBezTo>
                    <a:cubicBezTo>
                      <a:pt x="5" y="16"/>
                      <a:pt x="16" y="6"/>
                      <a:pt x="29" y="6"/>
                    </a:cubicBezTo>
                    <a:cubicBezTo>
                      <a:pt x="43" y="6"/>
                      <a:pt x="53" y="16"/>
                      <a:pt x="53" y="30"/>
                    </a:cubicBezTo>
                    <a:cubicBezTo>
                      <a:pt x="53" y="39"/>
                      <a:pt x="48" y="47"/>
                      <a:pt x="40" y="51"/>
                    </a:cubicBezTo>
                    <a:close/>
                    <a:moveTo>
                      <a:pt x="36" y="40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39" y="35"/>
                      <a:pt x="39" y="35"/>
                      <a:pt x="39" y="35"/>
                    </a:cubicBezTo>
                    <a:lnTo>
                      <a:pt x="36" y="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4737" y="2525"/>
              <a:ext cx="3852" cy="1234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9.14 – 9.16根据确定的功能、流程，完成《软件需求规约》中的简介、整体说明以及功能部分</a:t>
              </a:r>
              <a:endParaRPr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320665" y="4549140"/>
            <a:ext cx="2446020" cy="1206500"/>
            <a:chOff x="4848" y="7159"/>
            <a:chExt cx="3852" cy="1900"/>
          </a:xfrm>
        </p:grpSpPr>
        <p:grpSp>
          <p:nvGrpSpPr>
            <p:cNvPr id="43" name="组合 42"/>
            <p:cNvGrpSpPr/>
            <p:nvPr/>
          </p:nvGrpSpPr>
          <p:grpSpPr>
            <a:xfrm>
              <a:off x="6322" y="7159"/>
              <a:ext cx="902" cy="910"/>
              <a:chOff x="13793" y="3759"/>
              <a:chExt cx="902" cy="910"/>
            </a:xfrm>
          </p:grpSpPr>
          <p:sp>
            <p:nvSpPr>
              <p:cNvPr id="25" name="Oval 93"/>
              <p:cNvSpPr>
                <a:spLocks noChangeArrowheads="1"/>
              </p:cNvSpPr>
              <p:nvPr/>
            </p:nvSpPr>
            <p:spPr bwMode="auto">
              <a:xfrm>
                <a:off x="13793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2" name="Freeform 104"/>
              <p:cNvSpPr>
                <a:spLocks noEditPoints="1"/>
              </p:cNvSpPr>
              <p:nvPr/>
            </p:nvSpPr>
            <p:spPr bwMode="auto">
              <a:xfrm>
                <a:off x="14093" y="4024"/>
                <a:ext cx="303" cy="380"/>
              </a:xfrm>
              <a:custGeom>
                <a:avLst/>
                <a:gdLst>
                  <a:gd name="T0" fmla="*/ 87 w 121"/>
                  <a:gd name="T1" fmla="*/ 62 h 152"/>
                  <a:gd name="T2" fmla="*/ 22 w 121"/>
                  <a:gd name="T3" fmla="*/ 62 h 152"/>
                  <a:gd name="T4" fmla="*/ 22 w 121"/>
                  <a:gd name="T5" fmla="*/ 72 h 152"/>
                  <a:gd name="T6" fmla="*/ 87 w 121"/>
                  <a:gd name="T7" fmla="*/ 72 h 152"/>
                  <a:gd name="T8" fmla="*/ 87 w 121"/>
                  <a:gd name="T9" fmla="*/ 62 h 152"/>
                  <a:gd name="T10" fmla="*/ 87 w 121"/>
                  <a:gd name="T11" fmla="*/ 24 h 152"/>
                  <a:gd name="T12" fmla="*/ 22 w 121"/>
                  <a:gd name="T13" fmla="*/ 24 h 152"/>
                  <a:gd name="T14" fmla="*/ 22 w 121"/>
                  <a:gd name="T15" fmla="*/ 34 h 152"/>
                  <a:gd name="T16" fmla="*/ 87 w 121"/>
                  <a:gd name="T17" fmla="*/ 34 h 152"/>
                  <a:gd name="T18" fmla="*/ 87 w 121"/>
                  <a:gd name="T19" fmla="*/ 24 h 152"/>
                  <a:gd name="T20" fmla="*/ 87 w 121"/>
                  <a:gd name="T21" fmla="*/ 44 h 152"/>
                  <a:gd name="T22" fmla="*/ 22 w 121"/>
                  <a:gd name="T23" fmla="*/ 44 h 152"/>
                  <a:gd name="T24" fmla="*/ 22 w 121"/>
                  <a:gd name="T25" fmla="*/ 52 h 152"/>
                  <a:gd name="T26" fmla="*/ 87 w 121"/>
                  <a:gd name="T27" fmla="*/ 52 h 152"/>
                  <a:gd name="T28" fmla="*/ 87 w 121"/>
                  <a:gd name="T29" fmla="*/ 44 h 152"/>
                  <a:gd name="T30" fmla="*/ 22 w 121"/>
                  <a:gd name="T31" fmla="*/ 90 h 152"/>
                  <a:gd name="T32" fmla="*/ 54 w 121"/>
                  <a:gd name="T33" fmla="*/ 90 h 152"/>
                  <a:gd name="T34" fmla="*/ 54 w 121"/>
                  <a:gd name="T35" fmla="*/ 80 h 152"/>
                  <a:gd name="T36" fmla="*/ 22 w 121"/>
                  <a:gd name="T37" fmla="*/ 80 h 152"/>
                  <a:gd name="T38" fmla="*/ 22 w 121"/>
                  <a:gd name="T39" fmla="*/ 90 h 152"/>
                  <a:gd name="T40" fmla="*/ 107 w 121"/>
                  <a:gd name="T41" fmla="*/ 14 h 152"/>
                  <a:gd name="T42" fmla="*/ 107 w 121"/>
                  <a:gd name="T43" fmla="*/ 0 h 152"/>
                  <a:gd name="T44" fmla="*/ 0 w 121"/>
                  <a:gd name="T45" fmla="*/ 0 h 152"/>
                  <a:gd name="T46" fmla="*/ 0 w 121"/>
                  <a:gd name="T47" fmla="*/ 138 h 152"/>
                  <a:gd name="T48" fmla="*/ 14 w 121"/>
                  <a:gd name="T49" fmla="*/ 138 h 152"/>
                  <a:gd name="T50" fmla="*/ 14 w 121"/>
                  <a:gd name="T51" fmla="*/ 152 h 152"/>
                  <a:gd name="T52" fmla="*/ 85 w 121"/>
                  <a:gd name="T53" fmla="*/ 152 h 152"/>
                  <a:gd name="T54" fmla="*/ 121 w 121"/>
                  <a:gd name="T55" fmla="*/ 152 h 152"/>
                  <a:gd name="T56" fmla="*/ 121 w 121"/>
                  <a:gd name="T57" fmla="*/ 116 h 152"/>
                  <a:gd name="T58" fmla="*/ 121 w 121"/>
                  <a:gd name="T59" fmla="*/ 14 h 152"/>
                  <a:gd name="T60" fmla="*/ 107 w 121"/>
                  <a:gd name="T61" fmla="*/ 14 h 152"/>
                  <a:gd name="T62" fmla="*/ 8 w 121"/>
                  <a:gd name="T63" fmla="*/ 132 h 152"/>
                  <a:gd name="T64" fmla="*/ 8 w 121"/>
                  <a:gd name="T65" fmla="*/ 8 h 152"/>
                  <a:gd name="T66" fmla="*/ 99 w 121"/>
                  <a:gd name="T67" fmla="*/ 8 h 152"/>
                  <a:gd name="T68" fmla="*/ 99 w 121"/>
                  <a:gd name="T69" fmla="*/ 100 h 152"/>
                  <a:gd name="T70" fmla="*/ 68 w 121"/>
                  <a:gd name="T71" fmla="*/ 100 h 152"/>
                  <a:gd name="T72" fmla="*/ 68 w 121"/>
                  <a:gd name="T73" fmla="*/ 132 h 152"/>
                  <a:gd name="T74" fmla="*/ 8 w 121"/>
                  <a:gd name="T75" fmla="*/ 132 h 152"/>
                  <a:gd name="T76" fmla="*/ 113 w 121"/>
                  <a:gd name="T77" fmla="*/ 112 h 152"/>
                  <a:gd name="T78" fmla="*/ 113 w 121"/>
                  <a:gd name="T79" fmla="*/ 144 h 152"/>
                  <a:gd name="T80" fmla="*/ 81 w 121"/>
                  <a:gd name="T81" fmla="*/ 144 h 152"/>
                  <a:gd name="T82" fmla="*/ 22 w 121"/>
                  <a:gd name="T83" fmla="*/ 144 h 152"/>
                  <a:gd name="T84" fmla="*/ 22 w 121"/>
                  <a:gd name="T85" fmla="*/ 138 h 152"/>
                  <a:gd name="T86" fmla="*/ 72 w 121"/>
                  <a:gd name="T87" fmla="*/ 138 h 152"/>
                  <a:gd name="T88" fmla="*/ 107 w 121"/>
                  <a:gd name="T89" fmla="*/ 104 h 152"/>
                  <a:gd name="T90" fmla="*/ 107 w 121"/>
                  <a:gd name="T91" fmla="*/ 20 h 152"/>
                  <a:gd name="T92" fmla="*/ 113 w 121"/>
                  <a:gd name="T93" fmla="*/ 20 h 152"/>
                  <a:gd name="T94" fmla="*/ 113 w 121"/>
                  <a:gd name="T9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1" h="152">
                    <a:moveTo>
                      <a:pt x="87" y="62"/>
                    </a:moveTo>
                    <a:lnTo>
                      <a:pt x="22" y="62"/>
                    </a:lnTo>
                    <a:lnTo>
                      <a:pt x="22" y="72"/>
                    </a:lnTo>
                    <a:lnTo>
                      <a:pt x="87" y="72"/>
                    </a:lnTo>
                    <a:lnTo>
                      <a:pt x="87" y="62"/>
                    </a:lnTo>
                    <a:close/>
                    <a:moveTo>
                      <a:pt x="87" y="24"/>
                    </a:moveTo>
                    <a:lnTo>
                      <a:pt x="22" y="24"/>
                    </a:lnTo>
                    <a:lnTo>
                      <a:pt x="22" y="34"/>
                    </a:lnTo>
                    <a:lnTo>
                      <a:pt x="87" y="34"/>
                    </a:lnTo>
                    <a:lnTo>
                      <a:pt x="87" y="24"/>
                    </a:lnTo>
                    <a:close/>
                    <a:moveTo>
                      <a:pt x="87" y="44"/>
                    </a:moveTo>
                    <a:lnTo>
                      <a:pt x="22" y="44"/>
                    </a:lnTo>
                    <a:lnTo>
                      <a:pt x="22" y="52"/>
                    </a:lnTo>
                    <a:lnTo>
                      <a:pt x="87" y="52"/>
                    </a:lnTo>
                    <a:lnTo>
                      <a:pt x="87" y="44"/>
                    </a:lnTo>
                    <a:close/>
                    <a:moveTo>
                      <a:pt x="22" y="90"/>
                    </a:moveTo>
                    <a:lnTo>
                      <a:pt x="54" y="90"/>
                    </a:lnTo>
                    <a:lnTo>
                      <a:pt x="54" y="80"/>
                    </a:lnTo>
                    <a:lnTo>
                      <a:pt x="22" y="80"/>
                    </a:lnTo>
                    <a:lnTo>
                      <a:pt x="22" y="90"/>
                    </a:lnTo>
                    <a:close/>
                    <a:moveTo>
                      <a:pt x="107" y="14"/>
                    </a:moveTo>
                    <a:lnTo>
                      <a:pt x="107" y="0"/>
                    </a:lnTo>
                    <a:lnTo>
                      <a:pt x="0" y="0"/>
                    </a:lnTo>
                    <a:lnTo>
                      <a:pt x="0" y="138"/>
                    </a:lnTo>
                    <a:lnTo>
                      <a:pt x="14" y="138"/>
                    </a:lnTo>
                    <a:lnTo>
                      <a:pt x="14" y="152"/>
                    </a:lnTo>
                    <a:lnTo>
                      <a:pt x="85" y="152"/>
                    </a:lnTo>
                    <a:lnTo>
                      <a:pt x="121" y="152"/>
                    </a:lnTo>
                    <a:lnTo>
                      <a:pt x="121" y="116"/>
                    </a:lnTo>
                    <a:lnTo>
                      <a:pt x="121" y="14"/>
                    </a:lnTo>
                    <a:lnTo>
                      <a:pt x="107" y="14"/>
                    </a:lnTo>
                    <a:close/>
                    <a:moveTo>
                      <a:pt x="8" y="132"/>
                    </a:moveTo>
                    <a:lnTo>
                      <a:pt x="8" y="8"/>
                    </a:lnTo>
                    <a:lnTo>
                      <a:pt x="99" y="8"/>
                    </a:lnTo>
                    <a:lnTo>
                      <a:pt x="99" y="100"/>
                    </a:lnTo>
                    <a:lnTo>
                      <a:pt x="68" y="100"/>
                    </a:lnTo>
                    <a:lnTo>
                      <a:pt x="68" y="132"/>
                    </a:lnTo>
                    <a:lnTo>
                      <a:pt x="8" y="132"/>
                    </a:lnTo>
                    <a:close/>
                    <a:moveTo>
                      <a:pt x="113" y="112"/>
                    </a:moveTo>
                    <a:lnTo>
                      <a:pt x="113" y="144"/>
                    </a:lnTo>
                    <a:lnTo>
                      <a:pt x="81" y="144"/>
                    </a:lnTo>
                    <a:lnTo>
                      <a:pt x="22" y="144"/>
                    </a:lnTo>
                    <a:lnTo>
                      <a:pt x="22" y="138"/>
                    </a:lnTo>
                    <a:lnTo>
                      <a:pt x="72" y="138"/>
                    </a:lnTo>
                    <a:lnTo>
                      <a:pt x="107" y="104"/>
                    </a:lnTo>
                    <a:lnTo>
                      <a:pt x="107" y="20"/>
                    </a:lnTo>
                    <a:lnTo>
                      <a:pt x="113" y="20"/>
                    </a:lnTo>
                    <a:lnTo>
                      <a:pt x="113" y="1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4848" y="8188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10.1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依据评审结果以及最新的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usecase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模型修订完成软件需求归约第一稿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823200" y="1833880"/>
            <a:ext cx="2446020" cy="1130935"/>
            <a:chOff x="12440" y="2863"/>
            <a:chExt cx="3852" cy="1781"/>
          </a:xfrm>
        </p:grpSpPr>
        <p:grpSp>
          <p:nvGrpSpPr>
            <p:cNvPr id="45" name="组合 44"/>
            <p:cNvGrpSpPr/>
            <p:nvPr/>
          </p:nvGrpSpPr>
          <p:grpSpPr>
            <a:xfrm>
              <a:off x="13786" y="3734"/>
              <a:ext cx="910" cy="910"/>
              <a:chOff x="9998" y="3759"/>
              <a:chExt cx="910" cy="910"/>
            </a:xfrm>
          </p:grpSpPr>
          <p:sp>
            <p:nvSpPr>
              <p:cNvPr id="46" name="Oval 92"/>
              <p:cNvSpPr>
                <a:spLocks noChangeArrowheads="1"/>
              </p:cNvSpPr>
              <p:nvPr/>
            </p:nvSpPr>
            <p:spPr bwMode="auto">
              <a:xfrm>
                <a:off x="9998" y="3759"/>
                <a:ext cx="910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7" name="Freeform 100"/>
              <p:cNvSpPr>
                <a:spLocks noEditPoints="1"/>
              </p:cNvSpPr>
              <p:nvPr/>
            </p:nvSpPr>
            <p:spPr bwMode="auto">
              <a:xfrm>
                <a:off x="10263" y="4059"/>
                <a:ext cx="360" cy="305"/>
              </a:xfrm>
              <a:custGeom>
                <a:avLst/>
                <a:gdLst>
                  <a:gd name="T0" fmla="*/ 3 w 72"/>
                  <a:gd name="T1" fmla="*/ 59 h 61"/>
                  <a:gd name="T2" fmla="*/ 6 w 72"/>
                  <a:gd name="T3" fmla="*/ 61 h 61"/>
                  <a:gd name="T4" fmla="*/ 19 w 72"/>
                  <a:gd name="T5" fmla="*/ 61 h 61"/>
                  <a:gd name="T6" fmla="*/ 19 w 72"/>
                  <a:gd name="T7" fmla="*/ 34 h 61"/>
                  <a:gd name="T8" fmla="*/ 3 w 72"/>
                  <a:gd name="T9" fmla="*/ 50 h 61"/>
                  <a:gd name="T10" fmla="*/ 3 w 72"/>
                  <a:gd name="T11" fmla="*/ 59 h 61"/>
                  <a:gd name="T12" fmla="*/ 58 w 72"/>
                  <a:gd name="T13" fmla="*/ 2 h 61"/>
                  <a:gd name="T14" fmla="*/ 55 w 72"/>
                  <a:gd name="T15" fmla="*/ 5 h 61"/>
                  <a:gd name="T16" fmla="*/ 58 w 72"/>
                  <a:gd name="T17" fmla="*/ 7 h 61"/>
                  <a:gd name="T18" fmla="*/ 61 w 72"/>
                  <a:gd name="T19" fmla="*/ 7 h 61"/>
                  <a:gd name="T20" fmla="*/ 35 w 72"/>
                  <a:gd name="T21" fmla="*/ 34 h 61"/>
                  <a:gd name="T22" fmla="*/ 19 w 72"/>
                  <a:gd name="T23" fmla="*/ 18 h 61"/>
                  <a:gd name="T24" fmla="*/ 1 w 72"/>
                  <a:gd name="T25" fmla="*/ 36 h 61"/>
                  <a:gd name="T26" fmla="*/ 1 w 72"/>
                  <a:gd name="T27" fmla="*/ 40 h 61"/>
                  <a:gd name="T28" fmla="*/ 5 w 72"/>
                  <a:gd name="T29" fmla="*/ 40 h 61"/>
                  <a:gd name="T30" fmla="*/ 19 w 72"/>
                  <a:gd name="T31" fmla="*/ 26 h 61"/>
                  <a:gd name="T32" fmla="*/ 35 w 72"/>
                  <a:gd name="T33" fmla="*/ 42 h 61"/>
                  <a:gd name="T34" fmla="*/ 65 w 72"/>
                  <a:gd name="T35" fmla="*/ 11 h 61"/>
                  <a:gd name="T36" fmla="*/ 65 w 72"/>
                  <a:gd name="T37" fmla="*/ 14 h 61"/>
                  <a:gd name="T38" fmla="*/ 68 w 72"/>
                  <a:gd name="T39" fmla="*/ 17 h 61"/>
                  <a:gd name="T40" fmla="*/ 68 w 72"/>
                  <a:gd name="T41" fmla="*/ 17 h 61"/>
                  <a:gd name="T42" fmla="*/ 71 w 72"/>
                  <a:gd name="T43" fmla="*/ 15 h 61"/>
                  <a:gd name="T44" fmla="*/ 72 w 72"/>
                  <a:gd name="T45" fmla="*/ 0 h 61"/>
                  <a:gd name="T46" fmla="*/ 58 w 72"/>
                  <a:gd name="T47" fmla="*/ 2 h 61"/>
                  <a:gd name="T48" fmla="*/ 26 w 72"/>
                  <a:gd name="T49" fmla="*/ 40 h 61"/>
                  <a:gd name="T50" fmla="*/ 26 w 72"/>
                  <a:gd name="T51" fmla="*/ 61 h 61"/>
                  <a:gd name="T52" fmla="*/ 42 w 72"/>
                  <a:gd name="T53" fmla="*/ 61 h 61"/>
                  <a:gd name="T54" fmla="*/ 42 w 72"/>
                  <a:gd name="T55" fmla="*/ 42 h 61"/>
                  <a:gd name="T56" fmla="*/ 35 w 72"/>
                  <a:gd name="T57" fmla="*/ 49 h 61"/>
                  <a:gd name="T58" fmla="*/ 26 w 72"/>
                  <a:gd name="T59" fmla="*/ 40 h 61"/>
                  <a:gd name="T60" fmla="*/ 48 w 72"/>
                  <a:gd name="T61" fmla="*/ 36 h 61"/>
                  <a:gd name="T62" fmla="*/ 48 w 72"/>
                  <a:gd name="T63" fmla="*/ 61 h 61"/>
                  <a:gd name="T64" fmla="*/ 61 w 72"/>
                  <a:gd name="T65" fmla="*/ 61 h 61"/>
                  <a:gd name="T66" fmla="*/ 64 w 72"/>
                  <a:gd name="T67" fmla="*/ 59 h 61"/>
                  <a:gd name="T68" fmla="*/ 64 w 72"/>
                  <a:gd name="T69" fmla="*/ 34 h 61"/>
                  <a:gd name="T70" fmla="*/ 64 w 72"/>
                  <a:gd name="T71" fmla="*/ 20 h 61"/>
                  <a:gd name="T72" fmla="*/ 50 w 72"/>
                  <a:gd name="T73" fmla="*/ 34 h 61"/>
                  <a:gd name="T74" fmla="*/ 48 w 72"/>
                  <a:gd name="T75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" h="61">
                    <a:moveTo>
                      <a:pt x="3" y="59"/>
                    </a:moveTo>
                    <a:cubicBezTo>
                      <a:pt x="3" y="60"/>
                      <a:pt x="5" y="61"/>
                      <a:pt x="6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3" y="50"/>
                      <a:pt x="3" y="50"/>
                      <a:pt x="3" y="50"/>
                    </a:cubicBezTo>
                    <a:lnTo>
                      <a:pt x="3" y="59"/>
                    </a:lnTo>
                    <a:close/>
                    <a:moveTo>
                      <a:pt x="58" y="2"/>
                    </a:moveTo>
                    <a:cubicBezTo>
                      <a:pt x="56" y="2"/>
                      <a:pt x="55" y="3"/>
                      <a:pt x="55" y="5"/>
                    </a:cubicBezTo>
                    <a:cubicBezTo>
                      <a:pt x="55" y="6"/>
                      <a:pt x="57" y="8"/>
                      <a:pt x="58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7"/>
                      <a:pt x="0" y="39"/>
                      <a:pt x="1" y="40"/>
                    </a:cubicBezTo>
                    <a:cubicBezTo>
                      <a:pt x="2" y="41"/>
                      <a:pt x="4" y="41"/>
                      <a:pt x="5" y="40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6"/>
                      <a:pt x="66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9" y="17"/>
                      <a:pt x="71" y="16"/>
                      <a:pt x="71" y="15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58" y="2"/>
                    </a:lnTo>
                    <a:close/>
                    <a:moveTo>
                      <a:pt x="26" y="40"/>
                    </a:moveTo>
                    <a:cubicBezTo>
                      <a:pt x="26" y="61"/>
                      <a:pt x="26" y="61"/>
                      <a:pt x="26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35" y="49"/>
                      <a:pt x="35" y="49"/>
                      <a:pt x="35" y="49"/>
                    </a:cubicBezTo>
                    <a:lnTo>
                      <a:pt x="26" y="40"/>
                    </a:lnTo>
                    <a:close/>
                    <a:moveTo>
                      <a:pt x="48" y="36"/>
                    </a:moveTo>
                    <a:cubicBezTo>
                      <a:pt x="48" y="61"/>
                      <a:pt x="48" y="61"/>
                      <a:pt x="48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3" y="61"/>
                      <a:pt x="64" y="60"/>
                      <a:pt x="64" y="59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50" y="34"/>
                      <a:pt x="50" y="34"/>
                      <a:pt x="50" y="34"/>
                    </a:cubicBezTo>
                    <a:lnTo>
                      <a:pt x="48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12440" y="2863"/>
              <a:ext cx="3852" cy="507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9.28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组内评审软件需求归约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8" grpId="0" bldLvl="0" animBg="1"/>
      <p:bldP spid="19" grpId="0"/>
      <p:bldP spid="20" grpId="0" bldLvl="0" animBg="1"/>
      <p:bldP spid="21" grpId="0" bldLvl="0" animBg="1"/>
      <p:bldP spid="22" grpId="0" bldLvl="0" animBg="1"/>
      <p:bldP spid="35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33197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完成</a:t>
            </a:r>
            <a:r>
              <a:rPr lang="zh-CN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迭代评估报告</a:t>
            </a:r>
            <a:endParaRPr lang="zh-CN" sz="2000" b="1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Freeform 655">
            <a:hlinkClick r:id="rId1" tooltip="" action="ppaction://hlinksldjump"/>
          </p:cNvPr>
          <p:cNvSpPr/>
          <p:nvPr/>
        </p:nvSpPr>
        <p:spPr bwMode="auto">
          <a:xfrm>
            <a:off x="2066949" y="2517075"/>
            <a:ext cx="9140825" cy="2476500"/>
          </a:xfrm>
          <a:custGeom>
            <a:avLst/>
            <a:gdLst>
              <a:gd name="T0" fmla="*/ 2880 w 2880"/>
              <a:gd name="T1" fmla="*/ 780 h 780"/>
              <a:gd name="T2" fmla="*/ 374 w 2880"/>
              <a:gd name="T3" fmla="*/ 780 h 780"/>
              <a:gd name="T4" fmla="*/ 154 w 2880"/>
              <a:gd name="T5" fmla="*/ 560 h 780"/>
              <a:gd name="T6" fmla="*/ 374 w 2880"/>
              <a:gd name="T7" fmla="*/ 340 h 780"/>
              <a:gd name="T8" fmla="*/ 2506 w 2880"/>
              <a:gd name="T9" fmla="*/ 340 h 780"/>
              <a:gd name="T10" fmla="*/ 2626 w 2880"/>
              <a:gd name="T11" fmla="*/ 220 h 780"/>
              <a:gd name="T12" fmla="*/ 2506 w 2880"/>
              <a:gd name="T13" fmla="*/ 100 h 780"/>
              <a:gd name="T14" fmla="*/ 0 w 2880"/>
              <a:gd name="T15" fmla="*/ 100 h 780"/>
              <a:gd name="T16" fmla="*/ 0 w 2880"/>
              <a:gd name="T17" fmla="*/ 0 h 780"/>
              <a:gd name="T18" fmla="*/ 2506 w 2880"/>
              <a:gd name="T19" fmla="*/ 0 h 780"/>
              <a:gd name="T20" fmla="*/ 2726 w 2880"/>
              <a:gd name="T21" fmla="*/ 220 h 780"/>
              <a:gd name="T22" fmla="*/ 2506 w 2880"/>
              <a:gd name="T23" fmla="*/ 440 h 780"/>
              <a:gd name="T24" fmla="*/ 374 w 2880"/>
              <a:gd name="T25" fmla="*/ 440 h 780"/>
              <a:gd name="T26" fmla="*/ 254 w 2880"/>
              <a:gd name="T27" fmla="*/ 560 h 780"/>
              <a:gd name="T28" fmla="*/ 374 w 2880"/>
              <a:gd name="T29" fmla="*/ 680 h 780"/>
              <a:gd name="T30" fmla="*/ 2880 w 2880"/>
              <a:gd name="T31" fmla="*/ 680 h 780"/>
              <a:gd name="T32" fmla="*/ 2880 w 2880"/>
              <a:gd name="T33" fmla="*/ 78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0" h="780">
                <a:moveTo>
                  <a:pt x="2880" y="780"/>
                </a:moveTo>
                <a:cubicBezTo>
                  <a:pt x="374" y="780"/>
                  <a:pt x="374" y="780"/>
                  <a:pt x="374" y="780"/>
                </a:cubicBezTo>
                <a:cubicBezTo>
                  <a:pt x="253" y="780"/>
                  <a:pt x="154" y="682"/>
                  <a:pt x="154" y="560"/>
                </a:cubicBezTo>
                <a:cubicBezTo>
                  <a:pt x="154" y="439"/>
                  <a:pt x="253" y="340"/>
                  <a:pt x="374" y="340"/>
                </a:cubicBezTo>
                <a:cubicBezTo>
                  <a:pt x="2506" y="340"/>
                  <a:pt x="2506" y="340"/>
                  <a:pt x="2506" y="340"/>
                </a:cubicBezTo>
                <a:cubicBezTo>
                  <a:pt x="2572" y="340"/>
                  <a:pt x="2626" y="286"/>
                  <a:pt x="2626" y="220"/>
                </a:cubicBezTo>
                <a:cubicBezTo>
                  <a:pt x="2626" y="154"/>
                  <a:pt x="2572" y="100"/>
                  <a:pt x="2506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0"/>
                  <a:pt x="0" y="0"/>
                  <a:pt x="0" y="0"/>
                </a:cubicBezTo>
                <a:cubicBezTo>
                  <a:pt x="2506" y="0"/>
                  <a:pt x="2506" y="0"/>
                  <a:pt x="2506" y="0"/>
                </a:cubicBezTo>
                <a:cubicBezTo>
                  <a:pt x="2627" y="0"/>
                  <a:pt x="2726" y="99"/>
                  <a:pt x="2726" y="220"/>
                </a:cubicBezTo>
                <a:cubicBezTo>
                  <a:pt x="2726" y="341"/>
                  <a:pt x="2627" y="440"/>
                  <a:pt x="2506" y="440"/>
                </a:cubicBezTo>
                <a:cubicBezTo>
                  <a:pt x="374" y="440"/>
                  <a:pt x="374" y="440"/>
                  <a:pt x="374" y="440"/>
                </a:cubicBezTo>
                <a:cubicBezTo>
                  <a:pt x="308" y="440"/>
                  <a:pt x="254" y="494"/>
                  <a:pt x="254" y="560"/>
                </a:cubicBezTo>
                <a:cubicBezTo>
                  <a:pt x="254" y="626"/>
                  <a:pt x="308" y="680"/>
                  <a:pt x="374" y="680"/>
                </a:cubicBezTo>
                <a:cubicBezTo>
                  <a:pt x="2880" y="680"/>
                  <a:pt x="2880" y="680"/>
                  <a:pt x="2880" y="680"/>
                </a:cubicBezTo>
                <a:cubicBezTo>
                  <a:pt x="2880" y="780"/>
                  <a:pt x="2880" y="780"/>
                  <a:pt x="2880" y="780"/>
                </a:cubicBezTo>
              </a:path>
            </a:pathLst>
          </a:cu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Freeform 689"/>
          <p:cNvSpPr/>
          <p:nvPr/>
        </p:nvSpPr>
        <p:spPr bwMode="auto">
          <a:xfrm>
            <a:off x="2066948" y="2675825"/>
            <a:ext cx="8953500" cy="2159000"/>
          </a:xfrm>
          <a:custGeom>
            <a:avLst/>
            <a:gdLst>
              <a:gd name="T0" fmla="*/ 0 w 2821"/>
              <a:gd name="T1" fmla="*/ 0 h 680"/>
              <a:gd name="T2" fmla="*/ 2506 w 2821"/>
              <a:gd name="T3" fmla="*/ 0 h 680"/>
              <a:gd name="T4" fmla="*/ 2676 w 2821"/>
              <a:gd name="T5" fmla="*/ 170 h 680"/>
              <a:gd name="T6" fmla="*/ 2506 w 2821"/>
              <a:gd name="T7" fmla="*/ 340 h 680"/>
              <a:gd name="T8" fmla="*/ 374 w 2821"/>
              <a:gd name="T9" fmla="*/ 340 h 680"/>
              <a:gd name="T10" fmla="*/ 204 w 2821"/>
              <a:gd name="T11" fmla="*/ 510 h 680"/>
              <a:gd name="T12" fmla="*/ 374 w 2821"/>
              <a:gd name="T13" fmla="*/ 680 h 680"/>
              <a:gd name="T14" fmla="*/ 2821 w 2821"/>
              <a:gd name="T1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21" h="680">
                <a:moveTo>
                  <a:pt x="0" y="0"/>
                </a:moveTo>
                <a:cubicBezTo>
                  <a:pt x="2506" y="0"/>
                  <a:pt x="2506" y="0"/>
                  <a:pt x="2506" y="0"/>
                </a:cubicBezTo>
                <a:cubicBezTo>
                  <a:pt x="2600" y="0"/>
                  <a:pt x="2676" y="76"/>
                  <a:pt x="2676" y="170"/>
                </a:cubicBezTo>
                <a:cubicBezTo>
                  <a:pt x="2676" y="264"/>
                  <a:pt x="2600" y="340"/>
                  <a:pt x="2506" y="340"/>
                </a:cubicBezTo>
                <a:cubicBezTo>
                  <a:pt x="374" y="340"/>
                  <a:pt x="374" y="340"/>
                  <a:pt x="374" y="340"/>
                </a:cubicBezTo>
                <a:cubicBezTo>
                  <a:pt x="280" y="340"/>
                  <a:pt x="204" y="416"/>
                  <a:pt x="204" y="510"/>
                </a:cubicBezTo>
                <a:cubicBezTo>
                  <a:pt x="204" y="604"/>
                  <a:pt x="280" y="680"/>
                  <a:pt x="374" y="680"/>
                </a:cubicBezTo>
                <a:cubicBezTo>
                  <a:pt x="2821" y="680"/>
                  <a:pt x="2821" y="680"/>
                  <a:pt x="2821" y="680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Rectangle 660"/>
          <p:cNvSpPr>
            <a:spLocks noChangeArrowheads="1"/>
          </p:cNvSpPr>
          <p:nvPr/>
        </p:nvSpPr>
        <p:spPr bwMode="auto">
          <a:xfrm>
            <a:off x="5037161" y="3485450"/>
            <a:ext cx="3200400" cy="53975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3225" y="3620089"/>
            <a:ext cx="2448272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sz="2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迭代评估报告</a:t>
            </a:r>
            <a:endParaRPr lang="zh-CN" sz="20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0" name="Freeform 661"/>
          <p:cNvSpPr>
            <a:spLocks noEditPoints="1"/>
          </p:cNvSpPr>
          <p:nvPr/>
        </p:nvSpPr>
        <p:spPr bwMode="auto">
          <a:xfrm>
            <a:off x="5249886" y="3545775"/>
            <a:ext cx="254000" cy="196850"/>
          </a:xfrm>
          <a:custGeom>
            <a:avLst/>
            <a:gdLst>
              <a:gd name="T0" fmla="*/ 26 w 80"/>
              <a:gd name="T1" fmla="*/ 0 h 62"/>
              <a:gd name="T2" fmla="*/ 11 w 80"/>
              <a:gd name="T3" fmla="*/ 9 h 62"/>
              <a:gd name="T4" fmla="*/ 3 w 80"/>
              <a:gd name="T5" fmla="*/ 22 h 62"/>
              <a:gd name="T6" fmla="*/ 0 w 80"/>
              <a:gd name="T7" fmla="*/ 41 h 62"/>
              <a:gd name="T8" fmla="*/ 0 w 80"/>
              <a:gd name="T9" fmla="*/ 62 h 62"/>
              <a:gd name="T10" fmla="*/ 29 w 80"/>
              <a:gd name="T11" fmla="*/ 62 h 62"/>
              <a:gd name="T12" fmla="*/ 29 w 80"/>
              <a:gd name="T13" fmla="*/ 33 h 62"/>
              <a:gd name="T14" fmla="*/ 15 w 80"/>
              <a:gd name="T15" fmla="*/ 33 h 62"/>
              <a:gd name="T16" fmla="*/ 19 w 80"/>
              <a:gd name="T17" fmla="*/ 20 h 62"/>
              <a:gd name="T18" fmla="*/ 32 w 80"/>
              <a:gd name="T19" fmla="*/ 12 h 62"/>
              <a:gd name="T20" fmla="*/ 26 w 80"/>
              <a:gd name="T21" fmla="*/ 0 h 62"/>
              <a:gd name="T22" fmla="*/ 74 w 80"/>
              <a:gd name="T23" fmla="*/ 0 h 62"/>
              <a:gd name="T24" fmla="*/ 59 w 80"/>
              <a:gd name="T25" fmla="*/ 9 h 62"/>
              <a:gd name="T26" fmla="*/ 51 w 80"/>
              <a:gd name="T27" fmla="*/ 22 h 62"/>
              <a:gd name="T28" fmla="*/ 49 w 80"/>
              <a:gd name="T29" fmla="*/ 41 h 62"/>
              <a:gd name="T30" fmla="*/ 49 w 80"/>
              <a:gd name="T31" fmla="*/ 62 h 62"/>
              <a:gd name="T32" fmla="*/ 77 w 80"/>
              <a:gd name="T33" fmla="*/ 62 h 62"/>
              <a:gd name="T34" fmla="*/ 77 w 80"/>
              <a:gd name="T35" fmla="*/ 33 h 62"/>
              <a:gd name="T36" fmla="*/ 63 w 80"/>
              <a:gd name="T37" fmla="*/ 33 h 62"/>
              <a:gd name="T38" fmla="*/ 67 w 80"/>
              <a:gd name="T39" fmla="*/ 20 h 62"/>
              <a:gd name="T40" fmla="*/ 80 w 80"/>
              <a:gd name="T41" fmla="*/ 12 h 62"/>
              <a:gd name="T42" fmla="*/ 74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26" y="0"/>
                </a:moveTo>
                <a:cubicBezTo>
                  <a:pt x="20" y="2"/>
                  <a:pt x="15" y="5"/>
                  <a:pt x="11" y="9"/>
                </a:cubicBezTo>
                <a:cubicBezTo>
                  <a:pt x="7" y="12"/>
                  <a:pt x="4" y="17"/>
                  <a:pt x="3" y="22"/>
                </a:cubicBezTo>
                <a:cubicBezTo>
                  <a:pt x="1" y="26"/>
                  <a:pt x="0" y="33"/>
                  <a:pt x="0" y="41"/>
                </a:cubicBezTo>
                <a:cubicBezTo>
                  <a:pt x="0" y="62"/>
                  <a:pt x="0" y="62"/>
                  <a:pt x="0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33"/>
                  <a:pt x="29" y="33"/>
                  <a:pt x="29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27"/>
                  <a:pt x="17" y="23"/>
                  <a:pt x="19" y="20"/>
                </a:cubicBezTo>
                <a:cubicBezTo>
                  <a:pt x="22" y="16"/>
                  <a:pt x="26" y="13"/>
                  <a:pt x="32" y="12"/>
                </a:cubicBezTo>
                <a:cubicBezTo>
                  <a:pt x="26" y="0"/>
                  <a:pt x="26" y="0"/>
                  <a:pt x="26" y="0"/>
                </a:cubicBezTo>
                <a:moveTo>
                  <a:pt x="74" y="0"/>
                </a:moveTo>
                <a:cubicBezTo>
                  <a:pt x="68" y="2"/>
                  <a:pt x="63" y="5"/>
                  <a:pt x="59" y="9"/>
                </a:cubicBezTo>
                <a:cubicBezTo>
                  <a:pt x="55" y="12"/>
                  <a:pt x="52" y="17"/>
                  <a:pt x="51" y="22"/>
                </a:cubicBezTo>
                <a:cubicBezTo>
                  <a:pt x="49" y="26"/>
                  <a:pt x="49" y="33"/>
                  <a:pt x="49" y="41"/>
                </a:cubicBezTo>
                <a:cubicBezTo>
                  <a:pt x="49" y="62"/>
                  <a:pt x="49" y="62"/>
                  <a:pt x="49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77" y="33"/>
                  <a:pt x="77" y="33"/>
                  <a:pt x="77" y="33"/>
                </a:cubicBezTo>
                <a:cubicBezTo>
                  <a:pt x="63" y="33"/>
                  <a:pt x="63" y="33"/>
                  <a:pt x="63" y="33"/>
                </a:cubicBezTo>
                <a:cubicBezTo>
                  <a:pt x="64" y="27"/>
                  <a:pt x="65" y="23"/>
                  <a:pt x="67" y="20"/>
                </a:cubicBezTo>
                <a:cubicBezTo>
                  <a:pt x="70" y="16"/>
                  <a:pt x="74" y="13"/>
                  <a:pt x="80" y="12"/>
                </a:cubicBezTo>
                <a:cubicBezTo>
                  <a:pt x="74" y="0"/>
                  <a:pt x="74" y="0"/>
                  <a:pt x="7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1" name="Freeform 662"/>
          <p:cNvSpPr>
            <a:spLocks noEditPoints="1"/>
          </p:cNvSpPr>
          <p:nvPr/>
        </p:nvSpPr>
        <p:spPr bwMode="auto">
          <a:xfrm>
            <a:off x="7770836" y="3545775"/>
            <a:ext cx="254000" cy="196850"/>
          </a:xfrm>
          <a:custGeom>
            <a:avLst/>
            <a:gdLst>
              <a:gd name="T0" fmla="*/ 31 w 80"/>
              <a:gd name="T1" fmla="*/ 0 h 62"/>
              <a:gd name="T2" fmla="*/ 3 w 80"/>
              <a:gd name="T3" fmla="*/ 0 h 62"/>
              <a:gd name="T4" fmla="*/ 3 w 80"/>
              <a:gd name="T5" fmla="*/ 29 h 62"/>
              <a:gd name="T6" fmla="*/ 17 w 80"/>
              <a:gd name="T7" fmla="*/ 29 h 62"/>
              <a:gd name="T8" fmla="*/ 13 w 80"/>
              <a:gd name="T9" fmla="*/ 42 h 62"/>
              <a:gd name="T10" fmla="*/ 0 w 80"/>
              <a:gd name="T11" fmla="*/ 50 h 62"/>
              <a:gd name="T12" fmla="*/ 6 w 80"/>
              <a:gd name="T13" fmla="*/ 62 h 62"/>
              <a:gd name="T14" fmla="*/ 21 w 80"/>
              <a:gd name="T15" fmla="*/ 53 h 62"/>
              <a:gd name="T16" fmla="*/ 29 w 80"/>
              <a:gd name="T17" fmla="*/ 40 h 62"/>
              <a:gd name="T18" fmla="*/ 31 w 80"/>
              <a:gd name="T19" fmla="*/ 21 h 62"/>
              <a:gd name="T20" fmla="*/ 31 w 80"/>
              <a:gd name="T21" fmla="*/ 0 h 62"/>
              <a:gd name="T22" fmla="*/ 80 w 80"/>
              <a:gd name="T23" fmla="*/ 0 h 62"/>
              <a:gd name="T24" fmla="*/ 51 w 80"/>
              <a:gd name="T25" fmla="*/ 0 h 62"/>
              <a:gd name="T26" fmla="*/ 51 w 80"/>
              <a:gd name="T27" fmla="*/ 29 h 62"/>
              <a:gd name="T28" fmla="*/ 65 w 80"/>
              <a:gd name="T29" fmla="*/ 29 h 62"/>
              <a:gd name="T30" fmla="*/ 61 w 80"/>
              <a:gd name="T31" fmla="*/ 42 h 62"/>
              <a:gd name="T32" fmla="*/ 49 w 80"/>
              <a:gd name="T33" fmla="*/ 50 h 62"/>
              <a:gd name="T34" fmla="*/ 54 w 80"/>
              <a:gd name="T35" fmla="*/ 62 h 62"/>
              <a:gd name="T36" fmla="*/ 69 w 80"/>
              <a:gd name="T37" fmla="*/ 53 h 62"/>
              <a:gd name="T38" fmla="*/ 77 w 80"/>
              <a:gd name="T39" fmla="*/ 40 h 62"/>
              <a:gd name="T40" fmla="*/ 80 w 80"/>
              <a:gd name="T41" fmla="*/ 21 h 62"/>
              <a:gd name="T42" fmla="*/ 80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31" y="0"/>
                </a:moveTo>
                <a:cubicBezTo>
                  <a:pt x="3" y="0"/>
                  <a:pt x="3" y="0"/>
                  <a:pt x="3" y="0"/>
                </a:cubicBezTo>
                <a:cubicBezTo>
                  <a:pt x="3" y="29"/>
                  <a:pt x="3" y="29"/>
                  <a:pt x="3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6" y="34"/>
                  <a:pt x="15" y="39"/>
                  <a:pt x="13" y="42"/>
                </a:cubicBezTo>
                <a:cubicBezTo>
                  <a:pt x="10" y="46"/>
                  <a:pt x="6" y="48"/>
                  <a:pt x="0" y="50"/>
                </a:cubicBezTo>
                <a:cubicBezTo>
                  <a:pt x="6" y="62"/>
                  <a:pt x="6" y="62"/>
                  <a:pt x="6" y="62"/>
                </a:cubicBezTo>
                <a:cubicBezTo>
                  <a:pt x="12" y="60"/>
                  <a:pt x="17" y="57"/>
                  <a:pt x="21" y="53"/>
                </a:cubicBezTo>
                <a:cubicBezTo>
                  <a:pt x="25" y="49"/>
                  <a:pt x="28" y="45"/>
                  <a:pt x="29" y="40"/>
                </a:cubicBezTo>
                <a:cubicBezTo>
                  <a:pt x="31" y="35"/>
                  <a:pt x="31" y="29"/>
                  <a:pt x="31" y="21"/>
                </a:cubicBezTo>
                <a:cubicBezTo>
                  <a:pt x="31" y="0"/>
                  <a:pt x="31" y="0"/>
                  <a:pt x="31" y="0"/>
                </a:cubicBezTo>
                <a:moveTo>
                  <a:pt x="80" y="0"/>
                </a:moveTo>
                <a:cubicBezTo>
                  <a:pt x="51" y="0"/>
                  <a:pt x="51" y="0"/>
                  <a:pt x="51" y="0"/>
                </a:cubicBezTo>
                <a:cubicBezTo>
                  <a:pt x="51" y="29"/>
                  <a:pt x="51" y="29"/>
                  <a:pt x="51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34"/>
                  <a:pt x="63" y="39"/>
                  <a:pt x="61" y="42"/>
                </a:cubicBezTo>
                <a:cubicBezTo>
                  <a:pt x="58" y="46"/>
                  <a:pt x="54" y="48"/>
                  <a:pt x="49" y="50"/>
                </a:cubicBezTo>
                <a:cubicBezTo>
                  <a:pt x="54" y="62"/>
                  <a:pt x="54" y="62"/>
                  <a:pt x="54" y="62"/>
                </a:cubicBezTo>
                <a:cubicBezTo>
                  <a:pt x="60" y="60"/>
                  <a:pt x="65" y="57"/>
                  <a:pt x="69" y="53"/>
                </a:cubicBezTo>
                <a:cubicBezTo>
                  <a:pt x="73" y="49"/>
                  <a:pt x="76" y="45"/>
                  <a:pt x="77" y="40"/>
                </a:cubicBezTo>
                <a:cubicBezTo>
                  <a:pt x="79" y="35"/>
                  <a:pt x="80" y="29"/>
                  <a:pt x="80" y="21"/>
                </a:cubicBezTo>
                <a:cubicBezTo>
                  <a:pt x="80" y="0"/>
                  <a:pt x="80" y="0"/>
                  <a:pt x="8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2" name="Freeform 663">
            <a:hlinkClick r:id="rId2" action="ppaction://hlinksldjump"/>
          </p:cNvPr>
          <p:cNvSpPr/>
          <p:nvPr/>
        </p:nvSpPr>
        <p:spPr bwMode="auto">
          <a:xfrm>
            <a:off x="10934724" y="4761801"/>
            <a:ext cx="130175" cy="149225"/>
          </a:xfrm>
          <a:custGeom>
            <a:avLst/>
            <a:gdLst>
              <a:gd name="T0" fmla="*/ 0 w 82"/>
              <a:gd name="T1" fmla="*/ 0 h 94"/>
              <a:gd name="T2" fmla="*/ 82 w 82"/>
              <a:gd name="T3" fmla="*/ 46 h 94"/>
              <a:gd name="T4" fmla="*/ 0 w 82"/>
              <a:gd name="T5" fmla="*/ 94 h 94"/>
              <a:gd name="T6" fmla="*/ 0 w 82"/>
              <a:gd name="T7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" h="94">
                <a:moveTo>
                  <a:pt x="0" y="0"/>
                </a:moveTo>
                <a:lnTo>
                  <a:pt x="82" y="46"/>
                </a:lnTo>
                <a:lnTo>
                  <a:pt x="0" y="94"/>
                </a:lnTo>
                <a:lnTo>
                  <a:pt x="0" y="0"/>
                </a:ln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Freeform 657"/>
          <p:cNvSpPr/>
          <p:nvPr/>
        </p:nvSpPr>
        <p:spPr bwMode="auto">
          <a:xfrm>
            <a:off x="1029247" y="2046729"/>
            <a:ext cx="1165225" cy="1206500"/>
          </a:xfrm>
          <a:custGeom>
            <a:avLst/>
            <a:gdLst>
              <a:gd name="T0" fmla="*/ 367 w 367"/>
              <a:gd name="T1" fmla="*/ 190 h 380"/>
              <a:gd name="T2" fmla="*/ 367 w 367"/>
              <a:gd name="T3" fmla="*/ 191 h 380"/>
              <a:gd name="T4" fmla="*/ 366 w 367"/>
              <a:gd name="T5" fmla="*/ 193 h 380"/>
              <a:gd name="T6" fmla="*/ 366 w 367"/>
              <a:gd name="T7" fmla="*/ 194 h 380"/>
              <a:gd name="T8" fmla="*/ 366 w 367"/>
              <a:gd name="T9" fmla="*/ 194 h 380"/>
              <a:gd name="T10" fmla="*/ 350 w 367"/>
              <a:gd name="T11" fmla="*/ 206 h 380"/>
              <a:gd name="T12" fmla="*/ 308 w 367"/>
              <a:gd name="T13" fmla="*/ 213 h 380"/>
              <a:gd name="T14" fmla="*/ 255 w 367"/>
              <a:gd name="T15" fmla="*/ 211 h 380"/>
              <a:gd name="T16" fmla="*/ 222 w 367"/>
              <a:gd name="T17" fmla="*/ 254 h 380"/>
              <a:gd name="T18" fmla="*/ 229 w 367"/>
              <a:gd name="T19" fmla="*/ 254 h 380"/>
              <a:gd name="T20" fmla="*/ 239 w 367"/>
              <a:gd name="T21" fmla="*/ 264 h 380"/>
              <a:gd name="T22" fmla="*/ 229 w 367"/>
              <a:gd name="T23" fmla="*/ 274 h 380"/>
              <a:gd name="T24" fmla="*/ 206 w 367"/>
              <a:gd name="T25" fmla="*/ 274 h 380"/>
              <a:gd name="T26" fmla="*/ 180 w 367"/>
              <a:gd name="T27" fmla="*/ 307 h 380"/>
              <a:gd name="T28" fmla="*/ 197 w 367"/>
              <a:gd name="T29" fmla="*/ 307 h 380"/>
              <a:gd name="T30" fmla="*/ 207 w 367"/>
              <a:gd name="T31" fmla="*/ 317 h 380"/>
              <a:gd name="T32" fmla="*/ 197 w 367"/>
              <a:gd name="T33" fmla="*/ 327 h 380"/>
              <a:gd name="T34" fmla="*/ 165 w 367"/>
              <a:gd name="T35" fmla="*/ 327 h 380"/>
              <a:gd name="T36" fmla="*/ 123 w 367"/>
              <a:gd name="T37" fmla="*/ 380 h 380"/>
              <a:gd name="T38" fmla="*/ 105 w 367"/>
              <a:gd name="T39" fmla="*/ 369 h 380"/>
              <a:gd name="T40" fmla="*/ 181 w 367"/>
              <a:gd name="T41" fmla="*/ 209 h 380"/>
              <a:gd name="T42" fmla="*/ 58 w 367"/>
              <a:gd name="T43" fmla="*/ 206 h 380"/>
              <a:gd name="T44" fmla="*/ 23 w 367"/>
              <a:gd name="T45" fmla="*/ 249 h 380"/>
              <a:gd name="T46" fmla="*/ 0 w 367"/>
              <a:gd name="T47" fmla="*/ 249 h 380"/>
              <a:gd name="T48" fmla="*/ 19 w 367"/>
              <a:gd name="T49" fmla="*/ 190 h 380"/>
              <a:gd name="T50" fmla="*/ 0 w 367"/>
              <a:gd name="T51" fmla="*/ 131 h 380"/>
              <a:gd name="T52" fmla="*/ 23 w 367"/>
              <a:gd name="T53" fmla="*/ 131 h 380"/>
              <a:gd name="T54" fmla="*/ 58 w 367"/>
              <a:gd name="T55" fmla="*/ 174 h 380"/>
              <a:gd name="T56" fmla="*/ 181 w 367"/>
              <a:gd name="T57" fmla="*/ 171 h 380"/>
              <a:gd name="T58" fmla="*/ 105 w 367"/>
              <a:gd name="T59" fmla="*/ 11 h 380"/>
              <a:gd name="T60" fmla="*/ 123 w 367"/>
              <a:gd name="T61" fmla="*/ 0 h 380"/>
              <a:gd name="T62" fmla="*/ 165 w 367"/>
              <a:gd name="T63" fmla="*/ 53 h 380"/>
              <a:gd name="T64" fmla="*/ 197 w 367"/>
              <a:gd name="T65" fmla="*/ 53 h 380"/>
              <a:gd name="T66" fmla="*/ 207 w 367"/>
              <a:gd name="T67" fmla="*/ 63 h 380"/>
              <a:gd name="T68" fmla="*/ 197 w 367"/>
              <a:gd name="T69" fmla="*/ 73 h 380"/>
              <a:gd name="T70" fmla="*/ 180 w 367"/>
              <a:gd name="T71" fmla="*/ 73 h 380"/>
              <a:gd name="T72" fmla="*/ 206 w 367"/>
              <a:gd name="T73" fmla="*/ 106 h 380"/>
              <a:gd name="T74" fmla="*/ 229 w 367"/>
              <a:gd name="T75" fmla="*/ 106 h 380"/>
              <a:gd name="T76" fmla="*/ 239 w 367"/>
              <a:gd name="T77" fmla="*/ 116 h 380"/>
              <a:gd name="T78" fmla="*/ 229 w 367"/>
              <a:gd name="T79" fmla="*/ 126 h 380"/>
              <a:gd name="T80" fmla="*/ 222 w 367"/>
              <a:gd name="T81" fmla="*/ 126 h 380"/>
              <a:gd name="T82" fmla="*/ 255 w 367"/>
              <a:gd name="T83" fmla="*/ 169 h 380"/>
              <a:gd name="T84" fmla="*/ 308 w 367"/>
              <a:gd name="T85" fmla="*/ 167 h 380"/>
              <a:gd name="T86" fmla="*/ 350 w 367"/>
              <a:gd name="T87" fmla="*/ 174 h 380"/>
              <a:gd name="T88" fmla="*/ 366 w 367"/>
              <a:gd name="T89" fmla="*/ 186 h 380"/>
              <a:gd name="T90" fmla="*/ 366 w 367"/>
              <a:gd name="T91" fmla="*/ 186 h 380"/>
              <a:gd name="T92" fmla="*/ 366 w 367"/>
              <a:gd name="T93" fmla="*/ 187 h 380"/>
              <a:gd name="T94" fmla="*/ 367 w 367"/>
              <a:gd name="T95" fmla="*/ 189 h 380"/>
              <a:gd name="T96" fmla="*/ 367 w 367"/>
              <a:gd name="T97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67" h="380">
                <a:moveTo>
                  <a:pt x="367" y="190"/>
                </a:moveTo>
                <a:cubicBezTo>
                  <a:pt x="367" y="190"/>
                  <a:pt x="367" y="191"/>
                  <a:pt x="367" y="191"/>
                </a:cubicBezTo>
                <a:cubicBezTo>
                  <a:pt x="367" y="192"/>
                  <a:pt x="367" y="193"/>
                  <a:pt x="366" y="193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4" y="199"/>
                  <a:pt x="358" y="203"/>
                  <a:pt x="350" y="206"/>
                </a:cubicBezTo>
                <a:cubicBezTo>
                  <a:pt x="339" y="211"/>
                  <a:pt x="324" y="213"/>
                  <a:pt x="308" y="213"/>
                </a:cubicBezTo>
                <a:cubicBezTo>
                  <a:pt x="255" y="211"/>
                  <a:pt x="255" y="211"/>
                  <a:pt x="255" y="211"/>
                </a:cubicBezTo>
                <a:cubicBezTo>
                  <a:pt x="222" y="254"/>
                  <a:pt x="222" y="254"/>
                  <a:pt x="222" y="254"/>
                </a:cubicBezTo>
                <a:cubicBezTo>
                  <a:pt x="229" y="254"/>
                  <a:pt x="229" y="254"/>
                  <a:pt x="229" y="254"/>
                </a:cubicBezTo>
                <a:cubicBezTo>
                  <a:pt x="235" y="254"/>
                  <a:pt x="239" y="259"/>
                  <a:pt x="239" y="264"/>
                </a:cubicBezTo>
                <a:cubicBezTo>
                  <a:pt x="239" y="270"/>
                  <a:pt x="235" y="274"/>
                  <a:pt x="229" y="274"/>
                </a:cubicBezTo>
                <a:cubicBezTo>
                  <a:pt x="206" y="274"/>
                  <a:pt x="206" y="274"/>
                  <a:pt x="206" y="274"/>
                </a:cubicBezTo>
                <a:cubicBezTo>
                  <a:pt x="180" y="307"/>
                  <a:pt x="180" y="307"/>
                  <a:pt x="180" y="307"/>
                </a:cubicBezTo>
                <a:cubicBezTo>
                  <a:pt x="197" y="307"/>
                  <a:pt x="197" y="307"/>
                  <a:pt x="197" y="307"/>
                </a:cubicBezTo>
                <a:cubicBezTo>
                  <a:pt x="202" y="307"/>
                  <a:pt x="207" y="311"/>
                  <a:pt x="207" y="317"/>
                </a:cubicBezTo>
                <a:cubicBezTo>
                  <a:pt x="207" y="322"/>
                  <a:pt x="202" y="327"/>
                  <a:pt x="197" y="327"/>
                </a:cubicBezTo>
                <a:cubicBezTo>
                  <a:pt x="165" y="327"/>
                  <a:pt x="165" y="327"/>
                  <a:pt x="165" y="327"/>
                </a:cubicBezTo>
                <a:cubicBezTo>
                  <a:pt x="123" y="380"/>
                  <a:pt x="123" y="380"/>
                  <a:pt x="123" y="380"/>
                </a:cubicBezTo>
                <a:cubicBezTo>
                  <a:pt x="105" y="369"/>
                  <a:pt x="105" y="369"/>
                  <a:pt x="105" y="369"/>
                </a:cubicBezTo>
                <a:cubicBezTo>
                  <a:pt x="181" y="209"/>
                  <a:pt x="181" y="209"/>
                  <a:pt x="181" y="209"/>
                </a:cubicBezTo>
                <a:cubicBezTo>
                  <a:pt x="58" y="206"/>
                  <a:pt x="58" y="206"/>
                  <a:pt x="58" y="206"/>
                </a:cubicBezTo>
                <a:cubicBezTo>
                  <a:pt x="23" y="249"/>
                  <a:pt x="23" y="249"/>
                  <a:pt x="23" y="249"/>
                </a:cubicBezTo>
                <a:cubicBezTo>
                  <a:pt x="0" y="249"/>
                  <a:pt x="0" y="249"/>
                  <a:pt x="0" y="249"/>
                </a:cubicBezTo>
                <a:cubicBezTo>
                  <a:pt x="19" y="190"/>
                  <a:pt x="19" y="190"/>
                  <a:pt x="19" y="190"/>
                </a:cubicBezTo>
                <a:cubicBezTo>
                  <a:pt x="0" y="131"/>
                  <a:pt x="0" y="131"/>
                  <a:pt x="0" y="131"/>
                </a:cubicBezTo>
                <a:cubicBezTo>
                  <a:pt x="23" y="131"/>
                  <a:pt x="23" y="131"/>
                  <a:pt x="23" y="131"/>
                </a:cubicBezTo>
                <a:cubicBezTo>
                  <a:pt x="58" y="174"/>
                  <a:pt x="58" y="174"/>
                  <a:pt x="58" y="174"/>
                </a:cubicBezTo>
                <a:cubicBezTo>
                  <a:pt x="181" y="171"/>
                  <a:pt x="181" y="171"/>
                  <a:pt x="181" y="17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23" y="0"/>
                  <a:pt x="123" y="0"/>
                  <a:pt x="123" y="0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97" y="53"/>
                  <a:pt x="197" y="53"/>
                  <a:pt x="197" y="53"/>
                </a:cubicBezTo>
                <a:cubicBezTo>
                  <a:pt x="202" y="53"/>
                  <a:pt x="207" y="58"/>
                  <a:pt x="207" y="63"/>
                </a:cubicBezTo>
                <a:cubicBezTo>
                  <a:pt x="207" y="69"/>
                  <a:pt x="202" y="73"/>
                  <a:pt x="197" y="73"/>
                </a:cubicBezTo>
                <a:cubicBezTo>
                  <a:pt x="180" y="73"/>
                  <a:pt x="180" y="73"/>
                  <a:pt x="180" y="73"/>
                </a:cubicBezTo>
                <a:cubicBezTo>
                  <a:pt x="206" y="106"/>
                  <a:pt x="206" y="106"/>
                  <a:pt x="206" y="106"/>
                </a:cubicBezTo>
                <a:cubicBezTo>
                  <a:pt x="229" y="106"/>
                  <a:pt x="229" y="106"/>
                  <a:pt x="229" y="106"/>
                </a:cubicBezTo>
                <a:cubicBezTo>
                  <a:pt x="235" y="106"/>
                  <a:pt x="239" y="110"/>
                  <a:pt x="239" y="116"/>
                </a:cubicBezTo>
                <a:cubicBezTo>
                  <a:pt x="239" y="121"/>
                  <a:pt x="235" y="126"/>
                  <a:pt x="229" y="126"/>
                </a:cubicBezTo>
                <a:cubicBezTo>
                  <a:pt x="222" y="126"/>
                  <a:pt x="222" y="126"/>
                  <a:pt x="222" y="126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308" y="167"/>
                  <a:pt x="308" y="167"/>
                  <a:pt x="308" y="167"/>
                </a:cubicBezTo>
                <a:cubicBezTo>
                  <a:pt x="324" y="167"/>
                  <a:pt x="339" y="169"/>
                  <a:pt x="350" y="174"/>
                </a:cubicBezTo>
                <a:cubicBezTo>
                  <a:pt x="358" y="177"/>
                  <a:pt x="364" y="181"/>
                  <a:pt x="366" y="186"/>
                </a:cubicBezTo>
                <a:cubicBezTo>
                  <a:pt x="366" y="186"/>
                  <a:pt x="366" y="186"/>
                  <a:pt x="366" y="186"/>
                </a:cubicBezTo>
                <a:cubicBezTo>
                  <a:pt x="366" y="187"/>
                  <a:pt x="366" y="187"/>
                  <a:pt x="366" y="187"/>
                </a:cubicBezTo>
                <a:cubicBezTo>
                  <a:pt x="367" y="187"/>
                  <a:pt x="367" y="188"/>
                  <a:pt x="367" y="189"/>
                </a:cubicBezTo>
                <a:cubicBezTo>
                  <a:pt x="367" y="189"/>
                  <a:pt x="367" y="190"/>
                  <a:pt x="367" y="190"/>
                </a:cubicBez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007995" y="1727200"/>
            <a:ext cx="2446020" cy="1237615"/>
            <a:chOff x="4737" y="2720"/>
            <a:chExt cx="3852" cy="1949"/>
          </a:xfrm>
        </p:grpSpPr>
        <p:grpSp>
          <p:nvGrpSpPr>
            <p:cNvPr id="4" name="组合 3"/>
            <p:cNvGrpSpPr/>
            <p:nvPr/>
          </p:nvGrpSpPr>
          <p:grpSpPr>
            <a:xfrm>
              <a:off x="6210" y="3759"/>
              <a:ext cx="902" cy="910"/>
              <a:chOff x="6210" y="3759"/>
              <a:chExt cx="902" cy="910"/>
            </a:xfrm>
          </p:grpSpPr>
          <p:sp>
            <p:nvSpPr>
              <p:cNvPr id="23" name="Oval 91"/>
              <p:cNvSpPr>
                <a:spLocks noChangeArrowheads="1"/>
              </p:cNvSpPr>
              <p:nvPr/>
            </p:nvSpPr>
            <p:spPr bwMode="auto">
              <a:xfrm>
                <a:off x="6210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" name="Freeform 98"/>
              <p:cNvSpPr>
                <a:spLocks noEditPoints="1"/>
              </p:cNvSpPr>
              <p:nvPr/>
            </p:nvSpPr>
            <p:spPr bwMode="auto">
              <a:xfrm>
                <a:off x="6515" y="3999"/>
                <a:ext cx="295" cy="425"/>
              </a:xfrm>
              <a:custGeom>
                <a:avLst/>
                <a:gdLst>
                  <a:gd name="T0" fmla="*/ 16 w 59"/>
                  <a:gd name="T1" fmla="*/ 66 h 85"/>
                  <a:gd name="T2" fmla="*/ 17 w 59"/>
                  <a:gd name="T3" fmla="*/ 70 h 85"/>
                  <a:gd name="T4" fmla="*/ 29 w 59"/>
                  <a:gd name="T5" fmla="*/ 73 h 85"/>
                  <a:gd name="T6" fmla="*/ 42 w 59"/>
                  <a:gd name="T7" fmla="*/ 70 h 85"/>
                  <a:gd name="T8" fmla="*/ 43 w 59"/>
                  <a:gd name="T9" fmla="*/ 66 h 85"/>
                  <a:gd name="T10" fmla="*/ 29 w 59"/>
                  <a:gd name="T11" fmla="*/ 68 h 85"/>
                  <a:gd name="T12" fmla="*/ 16 w 59"/>
                  <a:gd name="T13" fmla="*/ 66 h 85"/>
                  <a:gd name="T14" fmla="*/ 17 w 59"/>
                  <a:gd name="T15" fmla="*/ 74 h 85"/>
                  <a:gd name="T16" fmla="*/ 18 w 59"/>
                  <a:gd name="T17" fmla="*/ 78 h 85"/>
                  <a:gd name="T18" fmla="*/ 22 w 59"/>
                  <a:gd name="T19" fmla="*/ 81 h 85"/>
                  <a:gd name="T20" fmla="*/ 22 w 59"/>
                  <a:gd name="T21" fmla="*/ 83 h 85"/>
                  <a:gd name="T22" fmla="*/ 29 w 59"/>
                  <a:gd name="T23" fmla="*/ 85 h 85"/>
                  <a:gd name="T24" fmla="*/ 37 w 59"/>
                  <a:gd name="T25" fmla="*/ 83 h 85"/>
                  <a:gd name="T26" fmla="*/ 37 w 59"/>
                  <a:gd name="T27" fmla="*/ 81 h 85"/>
                  <a:gd name="T28" fmla="*/ 41 w 59"/>
                  <a:gd name="T29" fmla="*/ 78 h 85"/>
                  <a:gd name="T30" fmla="*/ 42 w 59"/>
                  <a:gd name="T31" fmla="*/ 74 h 85"/>
                  <a:gd name="T32" fmla="*/ 29 w 59"/>
                  <a:gd name="T33" fmla="*/ 76 h 85"/>
                  <a:gd name="T34" fmla="*/ 17 w 59"/>
                  <a:gd name="T35" fmla="*/ 74 h 85"/>
                  <a:gd name="T36" fmla="*/ 29 w 59"/>
                  <a:gd name="T37" fmla="*/ 12 h 85"/>
                  <a:gd name="T38" fmla="*/ 31 w 59"/>
                  <a:gd name="T39" fmla="*/ 11 h 85"/>
                  <a:gd name="T40" fmla="*/ 29 w 59"/>
                  <a:gd name="T41" fmla="*/ 9 h 85"/>
                  <a:gd name="T42" fmla="*/ 9 w 59"/>
                  <a:gd name="T43" fmla="*/ 30 h 85"/>
                  <a:gd name="T44" fmla="*/ 11 w 59"/>
                  <a:gd name="T45" fmla="*/ 31 h 85"/>
                  <a:gd name="T46" fmla="*/ 12 w 59"/>
                  <a:gd name="T47" fmla="*/ 30 h 85"/>
                  <a:gd name="T48" fmla="*/ 29 w 59"/>
                  <a:gd name="T49" fmla="*/ 12 h 85"/>
                  <a:gd name="T50" fmla="*/ 29 w 59"/>
                  <a:gd name="T51" fmla="*/ 0 h 85"/>
                  <a:gd name="T52" fmla="*/ 0 w 59"/>
                  <a:gd name="T53" fmla="*/ 30 h 85"/>
                  <a:gd name="T54" fmla="*/ 14 w 59"/>
                  <a:gd name="T55" fmla="*/ 55 h 85"/>
                  <a:gd name="T56" fmla="*/ 15 w 59"/>
                  <a:gd name="T57" fmla="*/ 62 h 85"/>
                  <a:gd name="T58" fmla="*/ 29 w 59"/>
                  <a:gd name="T59" fmla="*/ 65 h 85"/>
                  <a:gd name="T60" fmla="*/ 43 w 59"/>
                  <a:gd name="T61" fmla="*/ 62 h 85"/>
                  <a:gd name="T62" fmla="*/ 45 w 59"/>
                  <a:gd name="T63" fmla="*/ 55 h 85"/>
                  <a:gd name="T64" fmla="*/ 59 w 59"/>
                  <a:gd name="T65" fmla="*/ 30 h 85"/>
                  <a:gd name="T66" fmla="*/ 29 w 59"/>
                  <a:gd name="T67" fmla="*/ 0 h 85"/>
                  <a:gd name="T68" fmla="*/ 40 w 59"/>
                  <a:gd name="T69" fmla="*/ 51 h 85"/>
                  <a:gd name="T70" fmla="*/ 40 w 59"/>
                  <a:gd name="T71" fmla="*/ 58 h 85"/>
                  <a:gd name="T72" fmla="*/ 29 w 59"/>
                  <a:gd name="T73" fmla="*/ 60 h 85"/>
                  <a:gd name="T74" fmla="*/ 19 w 59"/>
                  <a:gd name="T75" fmla="*/ 58 h 85"/>
                  <a:gd name="T76" fmla="*/ 19 w 59"/>
                  <a:gd name="T77" fmla="*/ 51 h 85"/>
                  <a:gd name="T78" fmla="*/ 5 w 59"/>
                  <a:gd name="T79" fmla="*/ 30 h 85"/>
                  <a:gd name="T80" fmla="*/ 29 w 59"/>
                  <a:gd name="T81" fmla="*/ 6 h 85"/>
                  <a:gd name="T82" fmla="*/ 53 w 59"/>
                  <a:gd name="T83" fmla="*/ 30 h 85"/>
                  <a:gd name="T84" fmla="*/ 40 w 59"/>
                  <a:gd name="T85" fmla="*/ 51 h 85"/>
                  <a:gd name="T86" fmla="*/ 36 w 59"/>
                  <a:gd name="T87" fmla="*/ 40 h 85"/>
                  <a:gd name="T88" fmla="*/ 29 w 59"/>
                  <a:gd name="T89" fmla="*/ 29 h 85"/>
                  <a:gd name="T90" fmla="*/ 23 w 59"/>
                  <a:gd name="T91" fmla="*/ 40 h 85"/>
                  <a:gd name="T92" fmla="*/ 20 w 59"/>
                  <a:gd name="T93" fmla="*/ 35 h 85"/>
                  <a:gd name="T94" fmla="*/ 16 w 59"/>
                  <a:gd name="T95" fmla="*/ 37 h 85"/>
                  <a:gd name="T96" fmla="*/ 23 w 59"/>
                  <a:gd name="T97" fmla="*/ 51 h 85"/>
                  <a:gd name="T98" fmla="*/ 29 w 59"/>
                  <a:gd name="T99" fmla="*/ 38 h 85"/>
                  <a:gd name="T100" fmla="*/ 36 w 59"/>
                  <a:gd name="T101" fmla="*/ 51 h 85"/>
                  <a:gd name="T102" fmla="*/ 43 w 59"/>
                  <a:gd name="T103" fmla="*/ 37 h 85"/>
                  <a:gd name="T104" fmla="*/ 39 w 59"/>
                  <a:gd name="T105" fmla="*/ 35 h 85"/>
                  <a:gd name="T106" fmla="*/ 36 w 59"/>
                  <a:gd name="T107" fmla="*/ 4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" h="85">
                    <a:moveTo>
                      <a:pt x="16" y="66"/>
                    </a:moveTo>
                    <a:cubicBezTo>
                      <a:pt x="17" y="70"/>
                      <a:pt x="17" y="70"/>
                      <a:pt x="17" y="70"/>
                    </a:cubicBezTo>
                    <a:cubicBezTo>
                      <a:pt x="20" y="72"/>
                      <a:pt x="25" y="73"/>
                      <a:pt x="29" y="73"/>
                    </a:cubicBezTo>
                    <a:cubicBezTo>
                      <a:pt x="34" y="73"/>
                      <a:pt x="38" y="72"/>
                      <a:pt x="42" y="70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39" y="67"/>
                      <a:pt x="34" y="68"/>
                      <a:pt x="29" y="68"/>
                    </a:cubicBezTo>
                    <a:cubicBezTo>
                      <a:pt x="25" y="68"/>
                      <a:pt x="20" y="67"/>
                      <a:pt x="16" y="66"/>
                    </a:cubicBezTo>
                    <a:close/>
                    <a:moveTo>
                      <a:pt x="17" y="74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9" y="80"/>
                      <a:pt x="22" y="81"/>
                    </a:cubicBezTo>
                    <a:cubicBezTo>
                      <a:pt x="22" y="83"/>
                      <a:pt x="22" y="83"/>
                      <a:pt x="22" y="83"/>
                    </a:cubicBezTo>
                    <a:cubicBezTo>
                      <a:pt x="22" y="83"/>
                      <a:pt x="24" y="85"/>
                      <a:pt x="29" y="85"/>
                    </a:cubicBezTo>
                    <a:cubicBezTo>
                      <a:pt x="35" y="85"/>
                      <a:pt x="37" y="83"/>
                      <a:pt x="37" y="83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40" y="80"/>
                      <a:pt x="41" y="78"/>
                      <a:pt x="41" y="7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38" y="75"/>
                      <a:pt x="34" y="76"/>
                      <a:pt x="29" y="76"/>
                    </a:cubicBezTo>
                    <a:cubicBezTo>
                      <a:pt x="25" y="76"/>
                      <a:pt x="21" y="75"/>
                      <a:pt x="17" y="74"/>
                    </a:cubicBezTo>
                    <a:close/>
                    <a:moveTo>
                      <a:pt x="29" y="12"/>
                    </a:moveTo>
                    <a:cubicBezTo>
                      <a:pt x="30" y="12"/>
                      <a:pt x="31" y="12"/>
                      <a:pt x="31" y="11"/>
                    </a:cubicBezTo>
                    <a:cubicBezTo>
                      <a:pt x="31" y="10"/>
                      <a:pt x="30" y="9"/>
                      <a:pt x="29" y="9"/>
                    </a:cubicBezTo>
                    <a:cubicBezTo>
                      <a:pt x="18" y="9"/>
                      <a:pt x="9" y="18"/>
                      <a:pt x="9" y="30"/>
                    </a:cubicBezTo>
                    <a:cubicBezTo>
                      <a:pt x="9" y="31"/>
                      <a:pt x="10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20"/>
                      <a:pt x="20" y="12"/>
                      <a:pt x="29" y="12"/>
                    </a:cubicBezTo>
                    <a:close/>
                    <a:moveTo>
                      <a:pt x="29" y="0"/>
                    </a:moveTo>
                    <a:cubicBezTo>
                      <a:pt x="13" y="0"/>
                      <a:pt x="0" y="14"/>
                      <a:pt x="0" y="30"/>
                    </a:cubicBezTo>
                    <a:cubicBezTo>
                      <a:pt x="0" y="40"/>
                      <a:pt x="6" y="49"/>
                      <a:pt x="14" y="55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9" y="64"/>
                      <a:pt x="24" y="65"/>
                      <a:pt x="29" y="65"/>
                    </a:cubicBezTo>
                    <a:cubicBezTo>
                      <a:pt x="35" y="65"/>
                      <a:pt x="39" y="64"/>
                      <a:pt x="43" y="62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53" y="49"/>
                      <a:pt x="59" y="40"/>
                      <a:pt x="59" y="30"/>
                    </a:cubicBezTo>
                    <a:cubicBezTo>
                      <a:pt x="59" y="14"/>
                      <a:pt x="46" y="0"/>
                      <a:pt x="29" y="0"/>
                    </a:cubicBezTo>
                    <a:close/>
                    <a:moveTo>
                      <a:pt x="40" y="51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8"/>
                      <a:pt x="37" y="60"/>
                      <a:pt x="29" y="60"/>
                    </a:cubicBezTo>
                    <a:cubicBezTo>
                      <a:pt x="22" y="60"/>
                      <a:pt x="19" y="58"/>
                      <a:pt x="19" y="58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47"/>
                      <a:pt x="5" y="39"/>
                      <a:pt x="5" y="30"/>
                    </a:cubicBezTo>
                    <a:cubicBezTo>
                      <a:pt x="5" y="16"/>
                      <a:pt x="16" y="6"/>
                      <a:pt x="29" y="6"/>
                    </a:cubicBezTo>
                    <a:cubicBezTo>
                      <a:pt x="43" y="6"/>
                      <a:pt x="53" y="16"/>
                      <a:pt x="53" y="30"/>
                    </a:cubicBezTo>
                    <a:cubicBezTo>
                      <a:pt x="53" y="39"/>
                      <a:pt x="48" y="47"/>
                      <a:pt x="40" y="51"/>
                    </a:cubicBezTo>
                    <a:close/>
                    <a:moveTo>
                      <a:pt x="36" y="40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39" y="35"/>
                      <a:pt x="39" y="35"/>
                      <a:pt x="39" y="35"/>
                    </a:cubicBezTo>
                    <a:lnTo>
                      <a:pt x="36" y="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4737" y="2720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月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27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下发任务，各组员完成自己任务的同时着手准备迭代评估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078480" y="4545965"/>
            <a:ext cx="2446020" cy="1206500"/>
            <a:chOff x="4848" y="7159"/>
            <a:chExt cx="3852" cy="1900"/>
          </a:xfrm>
        </p:grpSpPr>
        <p:grpSp>
          <p:nvGrpSpPr>
            <p:cNvPr id="43" name="组合 42"/>
            <p:cNvGrpSpPr/>
            <p:nvPr/>
          </p:nvGrpSpPr>
          <p:grpSpPr>
            <a:xfrm>
              <a:off x="6322" y="7159"/>
              <a:ext cx="902" cy="910"/>
              <a:chOff x="13793" y="3759"/>
              <a:chExt cx="902" cy="910"/>
            </a:xfrm>
          </p:grpSpPr>
          <p:sp>
            <p:nvSpPr>
              <p:cNvPr id="25" name="Oval 93"/>
              <p:cNvSpPr>
                <a:spLocks noChangeArrowheads="1"/>
              </p:cNvSpPr>
              <p:nvPr/>
            </p:nvSpPr>
            <p:spPr bwMode="auto">
              <a:xfrm>
                <a:off x="13793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2" name="Freeform 104"/>
              <p:cNvSpPr>
                <a:spLocks noEditPoints="1"/>
              </p:cNvSpPr>
              <p:nvPr/>
            </p:nvSpPr>
            <p:spPr bwMode="auto">
              <a:xfrm>
                <a:off x="14093" y="4024"/>
                <a:ext cx="303" cy="380"/>
              </a:xfrm>
              <a:custGeom>
                <a:avLst/>
                <a:gdLst>
                  <a:gd name="T0" fmla="*/ 87 w 121"/>
                  <a:gd name="T1" fmla="*/ 62 h 152"/>
                  <a:gd name="T2" fmla="*/ 22 w 121"/>
                  <a:gd name="T3" fmla="*/ 62 h 152"/>
                  <a:gd name="T4" fmla="*/ 22 w 121"/>
                  <a:gd name="T5" fmla="*/ 72 h 152"/>
                  <a:gd name="T6" fmla="*/ 87 w 121"/>
                  <a:gd name="T7" fmla="*/ 72 h 152"/>
                  <a:gd name="T8" fmla="*/ 87 w 121"/>
                  <a:gd name="T9" fmla="*/ 62 h 152"/>
                  <a:gd name="T10" fmla="*/ 87 w 121"/>
                  <a:gd name="T11" fmla="*/ 24 h 152"/>
                  <a:gd name="T12" fmla="*/ 22 w 121"/>
                  <a:gd name="T13" fmla="*/ 24 h 152"/>
                  <a:gd name="T14" fmla="*/ 22 w 121"/>
                  <a:gd name="T15" fmla="*/ 34 h 152"/>
                  <a:gd name="T16" fmla="*/ 87 w 121"/>
                  <a:gd name="T17" fmla="*/ 34 h 152"/>
                  <a:gd name="T18" fmla="*/ 87 w 121"/>
                  <a:gd name="T19" fmla="*/ 24 h 152"/>
                  <a:gd name="T20" fmla="*/ 87 w 121"/>
                  <a:gd name="T21" fmla="*/ 44 h 152"/>
                  <a:gd name="T22" fmla="*/ 22 w 121"/>
                  <a:gd name="T23" fmla="*/ 44 h 152"/>
                  <a:gd name="T24" fmla="*/ 22 w 121"/>
                  <a:gd name="T25" fmla="*/ 52 h 152"/>
                  <a:gd name="T26" fmla="*/ 87 w 121"/>
                  <a:gd name="T27" fmla="*/ 52 h 152"/>
                  <a:gd name="T28" fmla="*/ 87 w 121"/>
                  <a:gd name="T29" fmla="*/ 44 h 152"/>
                  <a:gd name="T30" fmla="*/ 22 w 121"/>
                  <a:gd name="T31" fmla="*/ 90 h 152"/>
                  <a:gd name="T32" fmla="*/ 54 w 121"/>
                  <a:gd name="T33" fmla="*/ 90 h 152"/>
                  <a:gd name="T34" fmla="*/ 54 w 121"/>
                  <a:gd name="T35" fmla="*/ 80 h 152"/>
                  <a:gd name="T36" fmla="*/ 22 w 121"/>
                  <a:gd name="T37" fmla="*/ 80 h 152"/>
                  <a:gd name="T38" fmla="*/ 22 w 121"/>
                  <a:gd name="T39" fmla="*/ 90 h 152"/>
                  <a:gd name="T40" fmla="*/ 107 w 121"/>
                  <a:gd name="T41" fmla="*/ 14 h 152"/>
                  <a:gd name="T42" fmla="*/ 107 w 121"/>
                  <a:gd name="T43" fmla="*/ 0 h 152"/>
                  <a:gd name="T44" fmla="*/ 0 w 121"/>
                  <a:gd name="T45" fmla="*/ 0 h 152"/>
                  <a:gd name="T46" fmla="*/ 0 w 121"/>
                  <a:gd name="T47" fmla="*/ 138 h 152"/>
                  <a:gd name="T48" fmla="*/ 14 w 121"/>
                  <a:gd name="T49" fmla="*/ 138 h 152"/>
                  <a:gd name="T50" fmla="*/ 14 w 121"/>
                  <a:gd name="T51" fmla="*/ 152 h 152"/>
                  <a:gd name="T52" fmla="*/ 85 w 121"/>
                  <a:gd name="T53" fmla="*/ 152 h 152"/>
                  <a:gd name="T54" fmla="*/ 121 w 121"/>
                  <a:gd name="T55" fmla="*/ 152 h 152"/>
                  <a:gd name="T56" fmla="*/ 121 w 121"/>
                  <a:gd name="T57" fmla="*/ 116 h 152"/>
                  <a:gd name="T58" fmla="*/ 121 w 121"/>
                  <a:gd name="T59" fmla="*/ 14 h 152"/>
                  <a:gd name="T60" fmla="*/ 107 w 121"/>
                  <a:gd name="T61" fmla="*/ 14 h 152"/>
                  <a:gd name="T62" fmla="*/ 8 w 121"/>
                  <a:gd name="T63" fmla="*/ 132 h 152"/>
                  <a:gd name="T64" fmla="*/ 8 w 121"/>
                  <a:gd name="T65" fmla="*/ 8 h 152"/>
                  <a:gd name="T66" fmla="*/ 99 w 121"/>
                  <a:gd name="T67" fmla="*/ 8 h 152"/>
                  <a:gd name="T68" fmla="*/ 99 w 121"/>
                  <a:gd name="T69" fmla="*/ 100 h 152"/>
                  <a:gd name="T70" fmla="*/ 68 w 121"/>
                  <a:gd name="T71" fmla="*/ 100 h 152"/>
                  <a:gd name="T72" fmla="*/ 68 w 121"/>
                  <a:gd name="T73" fmla="*/ 132 h 152"/>
                  <a:gd name="T74" fmla="*/ 8 w 121"/>
                  <a:gd name="T75" fmla="*/ 132 h 152"/>
                  <a:gd name="T76" fmla="*/ 113 w 121"/>
                  <a:gd name="T77" fmla="*/ 112 h 152"/>
                  <a:gd name="T78" fmla="*/ 113 w 121"/>
                  <a:gd name="T79" fmla="*/ 144 h 152"/>
                  <a:gd name="T80" fmla="*/ 81 w 121"/>
                  <a:gd name="T81" fmla="*/ 144 h 152"/>
                  <a:gd name="T82" fmla="*/ 22 w 121"/>
                  <a:gd name="T83" fmla="*/ 144 h 152"/>
                  <a:gd name="T84" fmla="*/ 22 w 121"/>
                  <a:gd name="T85" fmla="*/ 138 h 152"/>
                  <a:gd name="T86" fmla="*/ 72 w 121"/>
                  <a:gd name="T87" fmla="*/ 138 h 152"/>
                  <a:gd name="T88" fmla="*/ 107 w 121"/>
                  <a:gd name="T89" fmla="*/ 104 h 152"/>
                  <a:gd name="T90" fmla="*/ 107 w 121"/>
                  <a:gd name="T91" fmla="*/ 20 h 152"/>
                  <a:gd name="T92" fmla="*/ 113 w 121"/>
                  <a:gd name="T93" fmla="*/ 20 h 152"/>
                  <a:gd name="T94" fmla="*/ 113 w 121"/>
                  <a:gd name="T9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1" h="152">
                    <a:moveTo>
                      <a:pt x="87" y="62"/>
                    </a:moveTo>
                    <a:lnTo>
                      <a:pt x="22" y="62"/>
                    </a:lnTo>
                    <a:lnTo>
                      <a:pt x="22" y="72"/>
                    </a:lnTo>
                    <a:lnTo>
                      <a:pt x="87" y="72"/>
                    </a:lnTo>
                    <a:lnTo>
                      <a:pt x="87" y="62"/>
                    </a:lnTo>
                    <a:close/>
                    <a:moveTo>
                      <a:pt x="87" y="24"/>
                    </a:moveTo>
                    <a:lnTo>
                      <a:pt x="22" y="24"/>
                    </a:lnTo>
                    <a:lnTo>
                      <a:pt x="22" y="34"/>
                    </a:lnTo>
                    <a:lnTo>
                      <a:pt x="87" y="34"/>
                    </a:lnTo>
                    <a:lnTo>
                      <a:pt x="87" y="24"/>
                    </a:lnTo>
                    <a:close/>
                    <a:moveTo>
                      <a:pt x="87" y="44"/>
                    </a:moveTo>
                    <a:lnTo>
                      <a:pt x="22" y="44"/>
                    </a:lnTo>
                    <a:lnTo>
                      <a:pt x="22" y="52"/>
                    </a:lnTo>
                    <a:lnTo>
                      <a:pt x="87" y="52"/>
                    </a:lnTo>
                    <a:lnTo>
                      <a:pt x="87" y="44"/>
                    </a:lnTo>
                    <a:close/>
                    <a:moveTo>
                      <a:pt x="22" y="90"/>
                    </a:moveTo>
                    <a:lnTo>
                      <a:pt x="54" y="90"/>
                    </a:lnTo>
                    <a:lnTo>
                      <a:pt x="54" y="80"/>
                    </a:lnTo>
                    <a:lnTo>
                      <a:pt x="22" y="80"/>
                    </a:lnTo>
                    <a:lnTo>
                      <a:pt x="22" y="90"/>
                    </a:lnTo>
                    <a:close/>
                    <a:moveTo>
                      <a:pt x="107" y="14"/>
                    </a:moveTo>
                    <a:lnTo>
                      <a:pt x="107" y="0"/>
                    </a:lnTo>
                    <a:lnTo>
                      <a:pt x="0" y="0"/>
                    </a:lnTo>
                    <a:lnTo>
                      <a:pt x="0" y="138"/>
                    </a:lnTo>
                    <a:lnTo>
                      <a:pt x="14" y="138"/>
                    </a:lnTo>
                    <a:lnTo>
                      <a:pt x="14" y="152"/>
                    </a:lnTo>
                    <a:lnTo>
                      <a:pt x="85" y="152"/>
                    </a:lnTo>
                    <a:lnTo>
                      <a:pt x="121" y="152"/>
                    </a:lnTo>
                    <a:lnTo>
                      <a:pt x="121" y="116"/>
                    </a:lnTo>
                    <a:lnTo>
                      <a:pt x="121" y="14"/>
                    </a:lnTo>
                    <a:lnTo>
                      <a:pt x="107" y="14"/>
                    </a:lnTo>
                    <a:close/>
                    <a:moveTo>
                      <a:pt x="8" y="132"/>
                    </a:moveTo>
                    <a:lnTo>
                      <a:pt x="8" y="8"/>
                    </a:lnTo>
                    <a:lnTo>
                      <a:pt x="99" y="8"/>
                    </a:lnTo>
                    <a:lnTo>
                      <a:pt x="99" y="100"/>
                    </a:lnTo>
                    <a:lnTo>
                      <a:pt x="68" y="100"/>
                    </a:lnTo>
                    <a:lnTo>
                      <a:pt x="68" y="132"/>
                    </a:lnTo>
                    <a:lnTo>
                      <a:pt x="8" y="132"/>
                    </a:lnTo>
                    <a:close/>
                    <a:moveTo>
                      <a:pt x="113" y="112"/>
                    </a:moveTo>
                    <a:lnTo>
                      <a:pt x="113" y="144"/>
                    </a:lnTo>
                    <a:lnTo>
                      <a:pt x="81" y="144"/>
                    </a:lnTo>
                    <a:lnTo>
                      <a:pt x="22" y="144"/>
                    </a:lnTo>
                    <a:lnTo>
                      <a:pt x="22" y="138"/>
                    </a:lnTo>
                    <a:lnTo>
                      <a:pt x="72" y="138"/>
                    </a:lnTo>
                    <a:lnTo>
                      <a:pt x="107" y="104"/>
                    </a:lnTo>
                    <a:lnTo>
                      <a:pt x="107" y="20"/>
                    </a:lnTo>
                    <a:lnTo>
                      <a:pt x="113" y="20"/>
                    </a:lnTo>
                    <a:lnTo>
                      <a:pt x="113" y="1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4848" y="8188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10.2-10.7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，组员各自完善自己所负责内容的迭代评估报告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821930" y="4549140"/>
            <a:ext cx="2446020" cy="972185"/>
            <a:chOff x="12318" y="7164"/>
            <a:chExt cx="3852" cy="1531"/>
          </a:xfrm>
        </p:grpSpPr>
        <p:grpSp>
          <p:nvGrpSpPr>
            <p:cNvPr id="3" name="组合 2"/>
            <p:cNvGrpSpPr/>
            <p:nvPr/>
          </p:nvGrpSpPr>
          <p:grpSpPr>
            <a:xfrm>
              <a:off x="13793" y="7164"/>
              <a:ext cx="902" cy="904"/>
              <a:chOff x="6210" y="7164"/>
              <a:chExt cx="902" cy="904"/>
            </a:xfrm>
          </p:grpSpPr>
          <p:sp>
            <p:nvSpPr>
              <p:cNvPr id="26" name="Oval 94"/>
              <p:cNvSpPr>
                <a:spLocks noChangeArrowheads="1"/>
              </p:cNvSpPr>
              <p:nvPr/>
            </p:nvSpPr>
            <p:spPr bwMode="auto">
              <a:xfrm>
                <a:off x="6210" y="7164"/>
                <a:ext cx="903" cy="905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" name="Freeform 102"/>
              <p:cNvSpPr>
                <a:spLocks noEditPoints="1"/>
              </p:cNvSpPr>
              <p:nvPr/>
            </p:nvSpPr>
            <p:spPr bwMode="auto">
              <a:xfrm>
                <a:off x="6470" y="7464"/>
                <a:ext cx="385" cy="300"/>
              </a:xfrm>
              <a:custGeom>
                <a:avLst/>
                <a:gdLst>
                  <a:gd name="T0" fmla="*/ 138 w 154"/>
                  <a:gd name="T1" fmla="*/ 32 h 120"/>
                  <a:gd name="T2" fmla="*/ 138 w 154"/>
                  <a:gd name="T3" fmla="*/ 16 h 120"/>
                  <a:gd name="T4" fmla="*/ 122 w 154"/>
                  <a:gd name="T5" fmla="*/ 16 h 120"/>
                  <a:gd name="T6" fmla="*/ 122 w 154"/>
                  <a:gd name="T7" fmla="*/ 0 h 120"/>
                  <a:gd name="T8" fmla="*/ 0 w 154"/>
                  <a:gd name="T9" fmla="*/ 0 h 120"/>
                  <a:gd name="T10" fmla="*/ 0 w 154"/>
                  <a:gd name="T11" fmla="*/ 90 h 120"/>
                  <a:gd name="T12" fmla="*/ 16 w 154"/>
                  <a:gd name="T13" fmla="*/ 90 h 120"/>
                  <a:gd name="T14" fmla="*/ 16 w 154"/>
                  <a:gd name="T15" fmla="*/ 106 h 120"/>
                  <a:gd name="T16" fmla="*/ 32 w 154"/>
                  <a:gd name="T17" fmla="*/ 106 h 120"/>
                  <a:gd name="T18" fmla="*/ 32 w 154"/>
                  <a:gd name="T19" fmla="*/ 120 h 120"/>
                  <a:gd name="T20" fmla="*/ 154 w 154"/>
                  <a:gd name="T21" fmla="*/ 120 h 120"/>
                  <a:gd name="T22" fmla="*/ 154 w 154"/>
                  <a:gd name="T23" fmla="*/ 32 h 120"/>
                  <a:gd name="T24" fmla="*/ 138 w 154"/>
                  <a:gd name="T25" fmla="*/ 32 h 120"/>
                  <a:gd name="T26" fmla="*/ 10 w 154"/>
                  <a:gd name="T27" fmla="*/ 80 h 120"/>
                  <a:gd name="T28" fmla="*/ 10 w 154"/>
                  <a:gd name="T29" fmla="*/ 10 h 120"/>
                  <a:gd name="T30" fmla="*/ 112 w 154"/>
                  <a:gd name="T31" fmla="*/ 10 h 120"/>
                  <a:gd name="T32" fmla="*/ 112 w 154"/>
                  <a:gd name="T33" fmla="*/ 80 h 120"/>
                  <a:gd name="T34" fmla="*/ 10 w 154"/>
                  <a:gd name="T35" fmla="*/ 80 h 120"/>
                  <a:gd name="T36" fmla="*/ 26 w 154"/>
                  <a:gd name="T37" fmla="*/ 96 h 120"/>
                  <a:gd name="T38" fmla="*/ 26 w 154"/>
                  <a:gd name="T39" fmla="*/ 90 h 120"/>
                  <a:gd name="T40" fmla="*/ 122 w 154"/>
                  <a:gd name="T41" fmla="*/ 90 h 120"/>
                  <a:gd name="T42" fmla="*/ 122 w 154"/>
                  <a:gd name="T43" fmla="*/ 26 h 120"/>
                  <a:gd name="T44" fmla="*/ 128 w 154"/>
                  <a:gd name="T45" fmla="*/ 26 h 120"/>
                  <a:gd name="T46" fmla="*/ 128 w 154"/>
                  <a:gd name="T47" fmla="*/ 96 h 120"/>
                  <a:gd name="T48" fmla="*/ 26 w 154"/>
                  <a:gd name="T49" fmla="*/ 96 h 120"/>
                  <a:gd name="T50" fmla="*/ 144 w 154"/>
                  <a:gd name="T51" fmla="*/ 110 h 120"/>
                  <a:gd name="T52" fmla="*/ 42 w 154"/>
                  <a:gd name="T53" fmla="*/ 110 h 120"/>
                  <a:gd name="T54" fmla="*/ 42 w 154"/>
                  <a:gd name="T55" fmla="*/ 106 h 120"/>
                  <a:gd name="T56" fmla="*/ 138 w 154"/>
                  <a:gd name="T57" fmla="*/ 106 h 120"/>
                  <a:gd name="T58" fmla="*/ 138 w 154"/>
                  <a:gd name="T59" fmla="*/ 42 h 120"/>
                  <a:gd name="T60" fmla="*/ 144 w 154"/>
                  <a:gd name="T61" fmla="*/ 42 h 120"/>
                  <a:gd name="T62" fmla="*/ 144 w 154"/>
                  <a:gd name="T63" fmla="*/ 11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4" h="120">
                    <a:moveTo>
                      <a:pt x="138" y="32"/>
                    </a:moveTo>
                    <a:lnTo>
                      <a:pt x="138" y="16"/>
                    </a:lnTo>
                    <a:lnTo>
                      <a:pt x="122" y="16"/>
                    </a:lnTo>
                    <a:lnTo>
                      <a:pt x="122" y="0"/>
                    </a:lnTo>
                    <a:lnTo>
                      <a:pt x="0" y="0"/>
                    </a:lnTo>
                    <a:lnTo>
                      <a:pt x="0" y="90"/>
                    </a:lnTo>
                    <a:lnTo>
                      <a:pt x="16" y="90"/>
                    </a:lnTo>
                    <a:lnTo>
                      <a:pt x="16" y="106"/>
                    </a:lnTo>
                    <a:lnTo>
                      <a:pt x="32" y="106"/>
                    </a:lnTo>
                    <a:lnTo>
                      <a:pt x="32" y="120"/>
                    </a:lnTo>
                    <a:lnTo>
                      <a:pt x="154" y="120"/>
                    </a:lnTo>
                    <a:lnTo>
                      <a:pt x="154" y="32"/>
                    </a:lnTo>
                    <a:lnTo>
                      <a:pt x="138" y="32"/>
                    </a:lnTo>
                    <a:close/>
                    <a:moveTo>
                      <a:pt x="10" y="80"/>
                    </a:moveTo>
                    <a:lnTo>
                      <a:pt x="10" y="10"/>
                    </a:lnTo>
                    <a:lnTo>
                      <a:pt x="112" y="10"/>
                    </a:lnTo>
                    <a:lnTo>
                      <a:pt x="112" y="80"/>
                    </a:lnTo>
                    <a:lnTo>
                      <a:pt x="10" y="80"/>
                    </a:lnTo>
                    <a:close/>
                    <a:moveTo>
                      <a:pt x="26" y="96"/>
                    </a:moveTo>
                    <a:lnTo>
                      <a:pt x="26" y="90"/>
                    </a:lnTo>
                    <a:lnTo>
                      <a:pt x="122" y="90"/>
                    </a:lnTo>
                    <a:lnTo>
                      <a:pt x="122" y="26"/>
                    </a:lnTo>
                    <a:lnTo>
                      <a:pt x="128" y="26"/>
                    </a:lnTo>
                    <a:lnTo>
                      <a:pt x="128" y="96"/>
                    </a:lnTo>
                    <a:lnTo>
                      <a:pt x="26" y="96"/>
                    </a:lnTo>
                    <a:close/>
                    <a:moveTo>
                      <a:pt x="144" y="110"/>
                    </a:moveTo>
                    <a:lnTo>
                      <a:pt x="42" y="110"/>
                    </a:lnTo>
                    <a:lnTo>
                      <a:pt x="42" y="106"/>
                    </a:lnTo>
                    <a:lnTo>
                      <a:pt x="138" y="106"/>
                    </a:lnTo>
                    <a:lnTo>
                      <a:pt x="138" y="42"/>
                    </a:lnTo>
                    <a:lnTo>
                      <a:pt x="144" y="42"/>
                    </a:lnTo>
                    <a:lnTo>
                      <a:pt x="144" y="1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12318" y="8188"/>
              <a:ext cx="3852" cy="507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10.</a:t>
              </a:r>
              <a:r>
                <a:rPr 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7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日汇总完成迭代评估报告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823200" y="1833880"/>
            <a:ext cx="2446020" cy="1130935"/>
            <a:chOff x="12440" y="2863"/>
            <a:chExt cx="3852" cy="1781"/>
          </a:xfrm>
        </p:grpSpPr>
        <p:grpSp>
          <p:nvGrpSpPr>
            <p:cNvPr id="45" name="组合 44"/>
            <p:cNvGrpSpPr/>
            <p:nvPr/>
          </p:nvGrpSpPr>
          <p:grpSpPr>
            <a:xfrm>
              <a:off x="13786" y="3734"/>
              <a:ext cx="910" cy="910"/>
              <a:chOff x="9998" y="3759"/>
              <a:chExt cx="910" cy="910"/>
            </a:xfrm>
          </p:grpSpPr>
          <p:sp>
            <p:nvSpPr>
              <p:cNvPr id="46" name="Oval 92"/>
              <p:cNvSpPr>
                <a:spLocks noChangeArrowheads="1"/>
              </p:cNvSpPr>
              <p:nvPr/>
            </p:nvSpPr>
            <p:spPr bwMode="auto">
              <a:xfrm>
                <a:off x="9998" y="3759"/>
                <a:ext cx="910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7" name="Freeform 100"/>
              <p:cNvSpPr>
                <a:spLocks noEditPoints="1"/>
              </p:cNvSpPr>
              <p:nvPr/>
            </p:nvSpPr>
            <p:spPr bwMode="auto">
              <a:xfrm>
                <a:off x="10263" y="4059"/>
                <a:ext cx="360" cy="305"/>
              </a:xfrm>
              <a:custGeom>
                <a:avLst/>
                <a:gdLst>
                  <a:gd name="T0" fmla="*/ 3 w 72"/>
                  <a:gd name="T1" fmla="*/ 59 h 61"/>
                  <a:gd name="T2" fmla="*/ 6 w 72"/>
                  <a:gd name="T3" fmla="*/ 61 h 61"/>
                  <a:gd name="T4" fmla="*/ 19 w 72"/>
                  <a:gd name="T5" fmla="*/ 61 h 61"/>
                  <a:gd name="T6" fmla="*/ 19 w 72"/>
                  <a:gd name="T7" fmla="*/ 34 h 61"/>
                  <a:gd name="T8" fmla="*/ 3 w 72"/>
                  <a:gd name="T9" fmla="*/ 50 h 61"/>
                  <a:gd name="T10" fmla="*/ 3 w 72"/>
                  <a:gd name="T11" fmla="*/ 59 h 61"/>
                  <a:gd name="T12" fmla="*/ 58 w 72"/>
                  <a:gd name="T13" fmla="*/ 2 h 61"/>
                  <a:gd name="T14" fmla="*/ 55 w 72"/>
                  <a:gd name="T15" fmla="*/ 5 h 61"/>
                  <a:gd name="T16" fmla="*/ 58 w 72"/>
                  <a:gd name="T17" fmla="*/ 7 h 61"/>
                  <a:gd name="T18" fmla="*/ 61 w 72"/>
                  <a:gd name="T19" fmla="*/ 7 h 61"/>
                  <a:gd name="T20" fmla="*/ 35 w 72"/>
                  <a:gd name="T21" fmla="*/ 34 h 61"/>
                  <a:gd name="T22" fmla="*/ 19 w 72"/>
                  <a:gd name="T23" fmla="*/ 18 h 61"/>
                  <a:gd name="T24" fmla="*/ 1 w 72"/>
                  <a:gd name="T25" fmla="*/ 36 h 61"/>
                  <a:gd name="T26" fmla="*/ 1 w 72"/>
                  <a:gd name="T27" fmla="*/ 40 h 61"/>
                  <a:gd name="T28" fmla="*/ 5 w 72"/>
                  <a:gd name="T29" fmla="*/ 40 h 61"/>
                  <a:gd name="T30" fmla="*/ 19 w 72"/>
                  <a:gd name="T31" fmla="*/ 26 h 61"/>
                  <a:gd name="T32" fmla="*/ 35 w 72"/>
                  <a:gd name="T33" fmla="*/ 42 h 61"/>
                  <a:gd name="T34" fmla="*/ 65 w 72"/>
                  <a:gd name="T35" fmla="*/ 11 h 61"/>
                  <a:gd name="T36" fmla="*/ 65 w 72"/>
                  <a:gd name="T37" fmla="*/ 14 h 61"/>
                  <a:gd name="T38" fmla="*/ 68 w 72"/>
                  <a:gd name="T39" fmla="*/ 17 h 61"/>
                  <a:gd name="T40" fmla="*/ 68 w 72"/>
                  <a:gd name="T41" fmla="*/ 17 h 61"/>
                  <a:gd name="T42" fmla="*/ 71 w 72"/>
                  <a:gd name="T43" fmla="*/ 15 h 61"/>
                  <a:gd name="T44" fmla="*/ 72 w 72"/>
                  <a:gd name="T45" fmla="*/ 0 h 61"/>
                  <a:gd name="T46" fmla="*/ 58 w 72"/>
                  <a:gd name="T47" fmla="*/ 2 h 61"/>
                  <a:gd name="T48" fmla="*/ 26 w 72"/>
                  <a:gd name="T49" fmla="*/ 40 h 61"/>
                  <a:gd name="T50" fmla="*/ 26 w 72"/>
                  <a:gd name="T51" fmla="*/ 61 h 61"/>
                  <a:gd name="T52" fmla="*/ 42 w 72"/>
                  <a:gd name="T53" fmla="*/ 61 h 61"/>
                  <a:gd name="T54" fmla="*/ 42 w 72"/>
                  <a:gd name="T55" fmla="*/ 42 h 61"/>
                  <a:gd name="T56" fmla="*/ 35 w 72"/>
                  <a:gd name="T57" fmla="*/ 49 h 61"/>
                  <a:gd name="T58" fmla="*/ 26 w 72"/>
                  <a:gd name="T59" fmla="*/ 40 h 61"/>
                  <a:gd name="T60" fmla="*/ 48 w 72"/>
                  <a:gd name="T61" fmla="*/ 36 h 61"/>
                  <a:gd name="T62" fmla="*/ 48 w 72"/>
                  <a:gd name="T63" fmla="*/ 61 h 61"/>
                  <a:gd name="T64" fmla="*/ 61 w 72"/>
                  <a:gd name="T65" fmla="*/ 61 h 61"/>
                  <a:gd name="T66" fmla="*/ 64 w 72"/>
                  <a:gd name="T67" fmla="*/ 59 h 61"/>
                  <a:gd name="T68" fmla="*/ 64 w 72"/>
                  <a:gd name="T69" fmla="*/ 34 h 61"/>
                  <a:gd name="T70" fmla="*/ 64 w 72"/>
                  <a:gd name="T71" fmla="*/ 20 h 61"/>
                  <a:gd name="T72" fmla="*/ 50 w 72"/>
                  <a:gd name="T73" fmla="*/ 34 h 61"/>
                  <a:gd name="T74" fmla="*/ 48 w 72"/>
                  <a:gd name="T75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" h="61">
                    <a:moveTo>
                      <a:pt x="3" y="59"/>
                    </a:moveTo>
                    <a:cubicBezTo>
                      <a:pt x="3" y="60"/>
                      <a:pt x="5" y="61"/>
                      <a:pt x="6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3" y="50"/>
                      <a:pt x="3" y="50"/>
                      <a:pt x="3" y="50"/>
                    </a:cubicBezTo>
                    <a:lnTo>
                      <a:pt x="3" y="59"/>
                    </a:lnTo>
                    <a:close/>
                    <a:moveTo>
                      <a:pt x="58" y="2"/>
                    </a:moveTo>
                    <a:cubicBezTo>
                      <a:pt x="56" y="2"/>
                      <a:pt x="55" y="3"/>
                      <a:pt x="55" y="5"/>
                    </a:cubicBezTo>
                    <a:cubicBezTo>
                      <a:pt x="55" y="6"/>
                      <a:pt x="57" y="8"/>
                      <a:pt x="58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7"/>
                      <a:pt x="0" y="39"/>
                      <a:pt x="1" y="40"/>
                    </a:cubicBezTo>
                    <a:cubicBezTo>
                      <a:pt x="2" y="41"/>
                      <a:pt x="4" y="41"/>
                      <a:pt x="5" y="40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6"/>
                      <a:pt x="66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9" y="17"/>
                      <a:pt x="71" y="16"/>
                      <a:pt x="71" y="15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58" y="2"/>
                    </a:lnTo>
                    <a:close/>
                    <a:moveTo>
                      <a:pt x="26" y="40"/>
                    </a:moveTo>
                    <a:cubicBezTo>
                      <a:pt x="26" y="61"/>
                      <a:pt x="26" y="61"/>
                      <a:pt x="26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35" y="49"/>
                      <a:pt x="35" y="49"/>
                      <a:pt x="35" y="49"/>
                    </a:cubicBezTo>
                    <a:lnTo>
                      <a:pt x="26" y="40"/>
                    </a:lnTo>
                    <a:close/>
                    <a:moveTo>
                      <a:pt x="48" y="36"/>
                    </a:moveTo>
                    <a:cubicBezTo>
                      <a:pt x="48" y="61"/>
                      <a:pt x="48" y="61"/>
                      <a:pt x="48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3" y="61"/>
                      <a:pt x="64" y="60"/>
                      <a:pt x="64" y="59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50" y="34"/>
                      <a:pt x="50" y="34"/>
                      <a:pt x="50" y="34"/>
                    </a:cubicBezTo>
                    <a:lnTo>
                      <a:pt x="48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12440" y="2863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10.2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日组内开会，汇报个自己的任务完成情况，并在组内进行评审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8" grpId="0" bldLvl="0" animBg="1"/>
      <p:bldP spid="19" grpId="0"/>
      <p:bldP spid="20" grpId="0" bldLvl="0" animBg="1"/>
      <p:bldP spid="21" grpId="0" bldLvl="0" animBg="1"/>
      <p:bldP spid="22" grpId="0" bldLvl="0" animBg="1"/>
      <p:bldP spid="3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0413" cy="3833664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文本框 3"/>
          <p:cNvSpPr txBox="1"/>
          <p:nvPr/>
        </p:nvSpPr>
        <p:spPr>
          <a:xfrm>
            <a:off x="945018" y="908720"/>
            <a:ext cx="5256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THANK</a:t>
            </a:r>
            <a:endParaRPr lang="zh-CN" altLang="en-US" sz="7200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9" name="文本框 3"/>
          <p:cNvSpPr txBox="1"/>
          <p:nvPr/>
        </p:nvSpPr>
        <p:spPr>
          <a:xfrm>
            <a:off x="945018" y="2996952"/>
            <a:ext cx="98650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spc="300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谢谢聆听！</a:t>
            </a:r>
            <a:endParaRPr lang="zh-CN" altLang="en-US" sz="6600" b="1" spc="300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0" name="矩形 19"/>
          <p:cNvSpPr/>
          <p:nvPr/>
        </p:nvSpPr>
        <p:spPr>
          <a:xfrm flipH="1">
            <a:off x="1017025" y="4104948"/>
            <a:ext cx="5554367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spc="3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</a:t>
            </a:r>
            <a:r>
              <a:rPr lang="zh-CN" altLang="en-US" sz="1400" spc="3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第</a:t>
            </a:r>
            <a:r>
              <a:rPr lang="en-US" altLang="zh-CN" sz="1400" spc="3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3</a:t>
            </a:r>
            <a:r>
              <a:rPr lang="zh-CN" altLang="en-US" sz="1400" spc="3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组项目：云作业平台</a:t>
            </a:r>
            <a:r>
              <a:rPr lang="en-US" altLang="zh-CN" sz="1400" spc="3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——</a:t>
            </a:r>
            <a:r>
              <a:rPr lang="zh-CN" sz="1400" spc="3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小箱交</a:t>
            </a:r>
            <a:r>
              <a:rPr lang="en-US" altLang="zh-CN" sz="1400" spc="3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 </a:t>
            </a:r>
            <a:endParaRPr lang="en-US" altLang="zh-CN" sz="1400" spc="300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4" name="Shape 135"/>
          <p:cNvSpPr/>
          <p:nvPr/>
        </p:nvSpPr>
        <p:spPr>
          <a:xfrm>
            <a:off x="10129576" y="2723085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5" name="Shape 136"/>
          <p:cNvSpPr/>
          <p:nvPr/>
        </p:nvSpPr>
        <p:spPr>
          <a:xfrm>
            <a:off x="10901663" y="1333658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6" name="Shape 111"/>
          <p:cNvSpPr/>
          <p:nvPr/>
        </p:nvSpPr>
        <p:spPr>
          <a:xfrm>
            <a:off x="8750599" y="1516232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7" name="Shape 114"/>
          <p:cNvSpPr/>
          <p:nvPr/>
        </p:nvSpPr>
        <p:spPr>
          <a:xfrm>
            <a:off x="9159641" y="858645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8" name="Shape 118"/>
          <p:cNvSpPr/>
          <p:nvPr/>
        </p:nvSpPr>
        <p:spPr>
          <a:xfrm>
            <a:off x="10358086" y="2551949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9" name="Shape 122"/>
          <p:cNvSpPr/>
          <p:nvPr/>
        </p:nvSpPr>
        <p:spPr>
          <a:xfrm>
            <a:off x="8717954" y="1483588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0" name="Shape 127"/>
          <p:cNvSpPr/>
          <p:nvPr/>
        </p:nvSpPr>
        <p:spPr>
          <a:xfrm flipH="1">
            <a:off x="8815887" y="315810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1" name="Shape 129"/>
          <p:cNvSpPr/>
          <p:nvPr/>
        </p:nvSpPr>
        <p:spPr>
          <a:xfrm flipH="1" flipV="1">
            <a:off x="8815888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2" name="Shape 139"/>
          <p:cNvSpPr/>
          <p:nvPr/>
        </p:nvSpPr>
        <p:spPr>
          <a:xfrm>
            <a:off x="11808931" y="1165058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3" name="Shape 140"/>
          <p:cNvSpPr/>
          <p:nvPr/>
        </p:nvSpPr>
        <p:spPr>
          <a:xfrm>
            <a:off x="11287408" y="289595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4" name="Shape 141"/>
          <p:cNvSpPr/>
          <p:nvPr/>
        </p:nvSpPr>
        <p:spPr>
          <a:xfrm>
            <a:off x="9549891" y="2935767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Shape 142"/>
          <p:cNvSpPr/>
          <p:nvPr/>
        </p:nvSpPr>
        <p:spPr>
          <a:xfrm>
            <a:off x="9383702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6" name="Shape 143"/>
          <p:cNvSpPr/>
          <p:nvPr/>
        </p:nvSpPr>
        <p:spPr>
          <a:xfrm>
            <a:off x="11851467" y="2037704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7" name="Shape 146"/>
          <p:cNvSpPr/>
          <p:nvPr/>
        </p:nvSpPr>
        <p:spPr>
          <a:xfrm flipH="1">
            <a:off x="10530706" y="2076091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8" name="Shape 147"/>
          <p:cNvSpPr/>
          <p:nvPr/>
        </p:nvSpPr>
        <p:spPr>
          <a:xfrm flipH="1">
            <a:off x="10493608" y="387528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9" name="Shape 148"/>
          <p:cNvSpPr/>
          <p:nvPr/>
        </p:nvSpPr>
        <p:spPr>
          <a:xfrm flipH="1">
            <a:off x="10453052" y="612847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0" name="Shape 149"/>
          <p:cNvSpPr/>
          <p:nvPr/>
        </p:nvSpPr>
        <p:spPr>
          <a:xfrm flipH="1">
            <a:off x="10509437" y="1214025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1" name="Shape 150"/>
          <p:cNvSpPr/>
          <p:nvPr/>
        </p:nvSpPr>
        <p:spPr>
          <a:xfrm flipH="1">
            <a:off x="10452063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2" name="Shape 151"/>
          <p:cNvSpPr/>
          <p:nvPr/>
        </p:nvSpPr>
        <p:spPr>
          <a:xfrm>
            <a:off x="9674533" y="287617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3" name="Shape 152"/>
          <p:cNvSpPr/>
          <p:nvPr/>
        </p:nvSpPr>
        <p:spPr>
          <a:xfrm>
            <a:off x="9639910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4" name="Shape 153"/>
          <p:cNvSpPr/>
          <p:nvPr/>
        </p:nvSpPr>
        <p:spPr>
          <a:xfrm flipV="1">
            <a:off x="9601331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5" name="Shape 154"/>
          <p:cNvSpPr/>
          <p:nvPr/>
        </p:nvSpPr>
        <p:spPr>
          <a:xfrm flipH="1">
            <a:off x="10493609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6" name="Shape 155"/>
          <p:cNvSpPr/>
          <p:nvPr/>
        </p:nvSpPr>
        <p:spPr>
          <a:xfrm>
            <a:off x="9531096" y="2036564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7" name="Shape 156"/>
          <p:cNvSpPr/>
          <p:nvPr/>
        </p:nvSpPr>
        <p:spPr>
          <a:xfrm>
            <a:off x="9686404" y="2128561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8" name="Shape 157"/>
          <p:cNvSpPr/>
          <p:nvPr/>
        </p:nvSpPr>
        <p:spPr>
          <a:xfrm>
            <a:off x="11590856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9" name="Shape 158"/>
          <p:cNvSpPr/>
          <p:nvPr/>
        </p:nvSpPr>
        <p:spPr>
          <a:xfrm flipH="1">
            <a:off x="11639822" y="2094398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0" name="Shape 166"/>
          <p:cNvSpPr/>
          <p:nvPr/>
        </p:nvSpPr>
        <p:spPr>
          <a:xfrm flipH="1">
            <a:off x="8816876" y="260907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1" name="Shape 168"/>
          <p:cNvSpPr/>
          <p:nvPr/>
        </p:nvSpPr>
        <p:spPr>
          <a:xfrm>
            <a:off x="10704314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2" name="Shape 169"/>
          <p:cNvSpPr/>
          <p:nvPr/>
        </p:nvSpPr>
        <p:spPr>
          <a:xfrm>
            <a:off x="11234538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3" name="Shape 170"/>
          <p:cNvSpPr/>
          <p:nvPr/>
        </p:nvSpPr>
        <p:spPr>
          <a:xfrm>
            <a:off x="10493610" y="2769578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4" name="Shape 171"/>
          <p:cNvSpPr/>
          <p:nvPr/>
        </p:nvSpPr>
        <p:spPr>
          <a:xfrm>
            <a:off x="10533179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5" name="Shape 172"/>
          <p:cNvSpPr/>
          <p:nvPr/>
        </p:nvSpPr>
        <p:spPr>
          <a:xfrm>
            <a:off x="9993557" y="1436538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6" name="Shape 174"/>
          <p:cNvSpPr/>
          <p:nvPr/>
        </p:nvSpPr>
        <p:spPr>
          <a:xfrm>
            <a:off x="10434257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7" name="Shape 175"/>
          <p:cNvSpPr/>
          <p:nvPr/>
        </p:nvSpPr>
        <p:spPr>
          <a:xfrm>
            <a:off x="10448106" y="386539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09783" y="4572008"/>
            <a:ext cx="475361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汇报时间：</a:t>
            </a:r>
            <a:r>
              <a:rPr lang="en-US" altLang="zh-CN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2020</a:t>
            </a:r>
            <a:r>
              <a: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年</a:t>
            </a:r>
            <a:r>
              <a:rPr lang="en-US" altLang="zh-CN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10</a:t>
            </a:r>
            <a:r>
              <a: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月      汇报人：张澳</a:t>
            </a:r>
            <a:endParaRPr lang="zh-CN" altLang="en-US" sz="20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99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99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1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5361" y="1333213"/>
            <a:ext cx="11593288" cy="52165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3" name="TextBox 59"/>
          <p:cNvSpPr>
            <a:spLocks noChangeArrowheads="1"/>
          </p:cNvSpPr>
          <p:nvPr/>
        </p:nvSpPr>
        <p:spPr bwMode="auto">
          <a:xfrm flipH="1">
            <a:off x="1486694" y="652626"/>
            <a:ext cx="23042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目录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/CONTENTS</a:t>
            </a:r>
            <a:endParaRPr lang="en-US" altLang="zh-CN" sz="20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848485" y="2346960"/>
            <a:ext cx="8208645" cy="650240"/>
            <a:chOff x="3135" y="3472"/>
            <a:chExt cx="12927" cy="1024"/>
          </a:xfrm>
        </p:grpSpPr>
        <p:sp>
          <p:nvSpPr>
            <p:cNvPr id="17" name="圆角矩形 16"/>
            <p:cNvSpPr/>
            <p:nvPr/>
          </p:nvSpPr>
          <p:spPr>
            <a:xfrm>
              <a:off x="3135" y="3531"/>
              <a:ext cx="12927" cy="907"/>
            </a:xfrm>
            <a:prstGeom prst="round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472" y="3472"/>
              <a:ext cx="1024" cy="1024"/>
            </a:xfrm>
            <a:prstGeom prst="ellipse">
              <a:avLst/>
            </a:prstGeom>
            <a:solidFill>
              <a:srgbClr val="2C3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9" name="TextBox 30"/>
            <p:cNvSpPr txBox="1"/>
            <p:nvPr/>
          </p:nvSpPr>
          <p:spPr>
            <a:xfrm>
              <a:off x="7104" y="3706"/>
              <a:ext cx="8958" cy="4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0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小箱交是什么？ </a:t>
              </a:r>
              <a:r>
                <a:rPr lang="en-US" altLang="zh-CN" sz="20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—— </a:t>
              </a:r>
              <a:r>
                <a:rPr lang="zh-CN" altLang="en-US" sz="20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我们的价值</a:t>
              </a:r>
              <a:endPara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45" name="Shape 135"/>
          <p:cNvSpPr/>
          <p:nvPr/>
        </p:nvSpPr>
        <p:spPr>
          <a:xfrm>
            <a:off x="10129576" y="2723085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6" name="Shape 136"/>
          <p:cNvSpPr/>
          <p:nvPr/>
        </p:nvSpPr>
        <p:spPr>
          <a:xfrm>
            <a:off x="10901663" y="1333658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7" name="Shape 111"/>
          <p:cNvSpPr/>
          <p:nvPr/>
        </p:nvSpPr>
        <p:spPr>
          <a:xfrm>
            <a:off x="8750599" y="1516232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8" name="Shape 114"/>
          <p:cNvSpPr/>
          <p:nvPr/>
        </p:nvSpPr>
        <p:spPr>
          <a:xfrm>
            <a:off x="9159641" y="858645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9" name="Shape 118"/>
          <p:cNvSpPr/>
          <p:nvPr/>
        </p:nvSpPr>
        <p:spPr>
          <a:xfrm>
            <a:off x="10358086" y="2551949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0" name="Shape 122"/>
          <p:cNvSpPr/>
          <p:nvPr/>
        </p:nvSpPr>
        <p:spPr>
          <a:xfrm>
            <a:off x="8717954" y="1483588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1" name="Shape 127"/>
          <p:cNvSpPr/>
          <p:nvPr/>
        </p:nvSpPr>
        <p:spPr>
          <a:xfrm flipH="1">
            <a:off x="8815887" y="315810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2" name="Shape 129"/>
          <p:cNvSpPr/>
          <p:nvPr/>
        </p:nvSpPr>
        <p:spPr>
          <a:xfrm flipH="1" flipV="1">
            <a:off x="8815888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3" name="Shape 139"/>
          <p:cNvSpPr/>
          <p:nvPr/>
        </p:nvSpPr>
        <p:spPr>
          <a:xfrm>
            <a:off x="11808931" y="1165058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4" name="Shape 140"/>
          <p:cNvSpPr/>
          <p:nvPr/>
        </p:nvSpPr>
        <p:spPr>
          <a:xfrm>
            <a:off x="11287408" y="289595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5" name="Shape 141"/>
          <p:cNvSpPr/>
          <p:nvPr/>
        </p:nvSpPr>
        <p:spPr>
          <a:xfrm>
            <a:off x="9549891" y="2935767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6" name="Shape 142"/>
          <p:cNvSpPr/>
          <p:nvPr/>
        </p:nvSpPr>
        <p:spPr>
          <a:xfrm>
            <a:off x="9383702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7" name="Shape 143"/>
          <p:cNvSpPr/>
          <p:nvPr/>
        </p:nvSpPr>
        <p:spPr>
          <a:xfrm>
            <a:off x="11851467" y="2037704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8" name="Shape 146"/>
          <p:cNvSpPr/>
          <p:nvPr/>
        </p:nvSpPr>
        <p:spPr>
          <a:xfrm flipH="1">
            <a:off x="10530706" y="2076091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9" name="Shape 147"/>
          <p:cNvSpPr/>
          <p:nvPr/>
        </p:nvSpPr>
        <p:spPr>
          <a:xfrm flipH="1">
            <a:off x="10493608" y="387528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0" name="Shape 148"/>
          <p:cNvSpPr/>
          <p:nvPr/>
        </p:nvSpPr>
        <p:spPr>
          <a:xfrm flipH="1">
            <a:off x="10453052" y="612847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1" name="Shape 149"/>
          <p:cNvSpPr/>
          <p:nvPr/>
        </p:nvSpPr>
        <p:spPr>
          <a:xfrm flipH="1">
            <a:off x="10509437" y="1214025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2" name="Shape 150"/>
          <p:cNvSpPr/>
          <p:nvPr/>
        </p:nvSpPr>
        <p:spPr>
          <a:xfrm flipH="1">
            <a:off x="10452063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3" name="Shape 151"/>
          <p:cNvSpPr/>
          <p:nvPr/>
        </p:nvSpPr>
        <p:spPr>
          <a:xfrm>
            <a:off x="9674533" y="287617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4" name="Shape 152"/>
          <p:cNvSpPr/>
          <p:nvPr/>
        </p:nvSpPr>
        <p:spPr>
          <a:xfrm>
            <a:off x="9639910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5" name="Shape 153"/>
          <p:cNvSpPr/>
          <p:nvPr/>
        </p:nvSpPr>
        <p:spPr>
          <a:xfrm flipV="1">
            <a:off x="9601331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6" name="Shape 154"/>
          <p:cNvSpPr/>
          <p:nvPr/>
        </p:nvSpPr>
        <p:spPr>
          <a:xfrm flipH="1">
            <a:off x="10493609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7" name="Shape 155"/>
          <p:cNvSpPr/>
          <p:nvPr/>
        </p:nvSpPr>
        <p:spPr>
          <a:xfrm>
            <a:off x="9531096" y="2036564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8" name="Shape 156"/>
          <p:cNvSpPr/>
          <p:nvPr/>
        </p:nvSpPr>
        <p:spPr>
          <a:xfrm>
            <a:off x="9686404" y="2128561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9" name="Shape 157"/>
          <p:cNvSpPr/>
          <p:nvPr/>
        </p:nvSpPr>
        <p:spPr>
          <a:xfrm>
            <a:off x="11590856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0" name="Shape 158"/>
          <p:cNvSpPr/>
          <p:nvPr/>
        </p:nvSpPr>
        <p:spPr>
          <a:xfrm flipH="1">
            <a:off x="11639822" y="2094398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1" name="Shape 166"/>
          <p:cNvSpPr/>
          <p:nvPr/>
        </p:nvSpPr>
        <p:spPr>
          <a:xfrm flipH="1">
            <a:off x="8816876" y="260907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2" name="Shape 168"/>
          <p:cNvSpPr/>
          <p:nvPr/>
        </p:nvSpPr>
        <p:spPr>
          <a:xfrm>
            <a:off x="10704314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3" name="Shape 169"/>
          <p:cNvSpPr/>
          <p:nvPr/>
        </p:nvSpPr>
        <p:spPr>
          <a:xfrm>
            <a:off x="11234538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4" name="Shape 170"/>
          <p:cNvSpPr/>
          <p:nvPr/>
        </p:nvSpPr>
        <p:spPr>
          <a:xfrm>
            <a:off x="10493610" y="2769578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5" name="Shape 171"/>
          <p:cNvSpPr/>
          <p:nvPr/>
        </p:nvSpPr>
        <p:spPr>
          <a:xfrm>
            <a:off x="10533179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6" name="Shape 172"/>
          <p:cNvSpPr/>
          <p:nvPr/>
        </p:nvSpPr>
        <p:spPr>
          <a:xfrm>
            <a:off x="9993557" y="1436538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74"/>
          <p:cNvSpPr/>
          <p:nvPr/>
        </p:nvSpPr>
        <p:spPr>
          <a:xfrm>
            <a:off x="10434257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75"/>
          <p:cNvSpPr/>
          <p:nvPr/>
        </p:nvSpPr>
        <p:spPr>
          <a:xfrm>
            <a:off x="10448106" y="386539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848485" y="3758565"/>
            <a:ext cx="8208645" cy="650240"/>
            <a:chOff x="3135" y="4731"/>
            <a:chExt cx="12927" cy="1024"/>
          </a:xfrm>
        </p:grpSpPr>
        <p:sp>
          <p:nvSpPr>
            <p:cNvPr id="20" name="圆角矩形 19"/>
            <p:cNvSpPr/>
            <p:nvPr/>
          </p:nvSpPr>
          <p:spPr>
            <a:xfrm>
              <a:off x="3135" y="4778"/>
              <a:ext cx="12927" cy="907"/>
            </a:xfrm>
            <a:prstGeom prst="round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472" y="4731"/>
              <a:ext cx="1024" cy="1024"/>
            </a:xfrm>
            <a:prstGeom prst="ellipse">
              <a:avLst/>
            </a:prstGeom>
            <a:solidFill>
              <a:srgbClr val="2C3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7" name="TextBox 30"/>
            <p:cNvSpPr txBox="1"/>
            <p:nvPr/>
          </p:nvSpPr>
          <p:spPr>
            <a:xfrm>
              <a:off x="7104" y="4964"/>
              <a:ext cx="8958" cy="4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zh-CN" altLang="en-US" sz="20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小箱交有什么？  </a:t>
              </a:r>
              <a:r>
                <a:rPr lang="en-US" altLang="zh-CN" sz="20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—— </a:t>
              </a:r>
              <a:r>
                <a:rPr lang="zh-CN" altLang="en-US" sz="20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我们的特性与优点</a:t>
              </a:r>
              <a:endPara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848485" y="5205730"/>
            <a:ext cx="8208645" cy="650240"/>
            <a:chOff x="3135" y="5967"/>
            <a:chExt cx="12927" cy="1024"/>
          </a:xfrm>
        </p:grpSpPr>
        <p:sp>
          <p:nvSpPr>
            <p:cNvPr id="9" name="圆角矩形 8"/>
            <p:cNvSpPr/>
            <p:nvPr/>
          </p:nvSpPr>
          <p:spPr>
            <a:xfrm>
              <a:off x="3135" y="6026"/>
              <a:ext cx="12927" cy="907"/>
            </a:xfrm>
            <a:prstGeom prst="round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72" y="5967"/>
              <a:ext cx="1024" cy="1024"/>
            </a:xfrm>
            <a:prstGeom prst="ellipse">
              <a:avLst/>
            </a:prstGeom>
            <a:solidFill>
              <a:srgbClr val="2C3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1" name="TextBox 30"/>
            <p:cNvSpPr txBox="1"/>
            <p:nvPr/>
          </p:nvSpPr>
          <p:spPr>
            <a:xfrm>
              <a:off x="7104" y="6201"/>
              <a:ext cx="8958" cy="4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zh-CN" altLang="en-US" sz="20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对第一次迭代的总结与评估</a:t>
              </a:r>
              <a:endPara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1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1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1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1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1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1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38966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8834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95437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8834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80648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8833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5361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3" name="文本框 3"/>
          <p:cNvSpPr txBox="1"/>
          <p:nvPr/>
        </p:nvSpPr>
        <p:spPr>
          <a:xfrm>
            <a:off x="838622" y="908720"/>
            <a:ext cx="1296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01</a:t>
            </a:r>
            <a:endParaRPr lang="zh-CN" altLang="en-US" sz="7200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4" name="文本框 3"/>
          <p:cNvSpPr txBox="1"/>
          <p:nvPr/>
        </p:nvSpPr>
        <p:spPr>
          <a:xfrm>
            <a:off x="838835" y="3068955"/>
            <a:ext cx="100634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小箱交是什么？ </a:t>
            </a:r>
            <a:endParaRPr lang="zh-CN" altLang="en-US" sz="48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0" name="Shape 135"/>
          <p:cNvSpPr/>
          <p:nvPr/>
        </p:nvSpPr>
        <p:spPr>
          <a:xfrm>
            <a:off x="10129576" y="2723085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1" name="Shape 136"/>
          <p:cNvSpPr/>
          <p:nvPr/>
        </p:nvSpPr>
        <p:spPr>
          <a:xfrm>
            <a:off x="10901663" y="1333658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2" name="Shape 111"/>
          <p:cNvSpPr/>
          <p:nvPr/>
        </p:nvSpPr>
        <p:spPr>
          <a:xfrm>
            <a:off x="8750599" y="1516232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3" name="Shape 114"/>
          <p:cNvSpPr/>
          <p:nvPr/>
        </p:nvSpPr>
        <p:spPr>
          <a:xfrm>
            <a:off x="9159641" y="858645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4" name="Shape 118"/>
          <p:cNvSpPr/>
          <p:nvPr/>
        </p:nvSpPr>
        <p:spPr>
          <a:xfrm>
            <a:off x="10358086" y="2551949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Shape 122"/>
          <p:cNvSpPr/>
          <p:nvPr/>
        </p:nvSpPr>
        <p:spPr>
          <a:xfrm>
            <a:off x="8717954" y="1483588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6" name="Shape 127"/>
          <p:cNvSpPr/>
          <p:nvPr/>
        </p:nvSpPr>
        <p:spPr>
          <a:xfrm flipH="1">
            <a:off x="8815887" y="315810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7" name="Shape 129"/>
          <p:cNvSpPr/>
          <p:nvPr/>
        </p:nvSpPr>
        <p:spPr>
          <a:xfrm flipH="1" flipV="1">
            <a:off x="8815888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5" name="Shape 139"/>
          <p:cNvSpPr/>
          <p:nvPr/>
        </p:nvSpPr>
        <p:spPr>
          <a:xfrm>
            <a:off x="11808931" y="1165058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6" name="Shape 140"/>
          <p:cNvSpPr/>
          <p:nvPr/>
        </p:nvSpPr>
        <p:spPr>
          <a:xfrm>
            <a:off x="11287408" y="289595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7" name="Shape 141"/>
          <p:cNvSpPr/>
          <p:nvPr/>
        </p:nvSpPr>
        <p:spPr>
          <a:xfrm>
            <a:off x="9549891" y="2935767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8" name="Shape 142"/>
          <p:cNvSpPr/>
          <p:nvPr/>
        </p:nvSpPr>
        <p:spPr>
          <a:xfrm>
            <a:off x="9383702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9" name="Shape 143"/>
          <p:cNvSpPr/>
          <p:nvPr/>
        </p:nvSpPr>
        <p:spPr>
          <a:xfrm>
            <a:off x="11851467" y="2037704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0" name="Shape 146"/>
          <p:cNvSpPr/>
          <p:nvPr/>
        </p:nvSpPr>
        <p:spPr>
          <a:xfrm flipH="1">
            <a:off x="10530706" y="2076091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1" name="Shape 147"/>
          <p:cNvSpPr/>
          <p:nvPr/>
        </p:nvSpPr>
        <p:spPr>
          <a:xfrm flipH="1">
            <a:off x="10493608" y="387528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2" name="Shape 148"/>
          <p:cNvSpPr/>
          <p:nvPr/>
        </p:nvSpPr>
        <p:spPr>
          <a:xfrm flipH="1">
            <a:off x="10453052" y="612847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3" name="Shape 149"/>
          <p:cNvSpPr/>
          <p:nvPr/>
        </p:nvSpPr>
        <p:spPr>
          <a:xfrm flipH="1">
            <a:off x="10509437" y="1214025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4" name="Shape 150"/>
          <p:cNvSpPr/>
          <p:nvPr/>
        </p:nvSpPr>
        <p:spPr>
          <a:xfrm flipH="1">
            <a:off x="10452063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5" name="Shape 151"/>
          <p:cNvSpPr/>
          <p:nvPr/>
        </p:nvSpPr>
        <p:spPr>
          <a:xfrm>
            <a:off x="9674533" y="287617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6" name="Shape 152"/>
          <p:cNvSpPr/>
          <p:nvPr/>
        </p:nvSpPr>
        <p:spPr>
          <a:xfrm>
            <a:off x="9639910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7" name="Shape 153"/>
          <p:cNvSpPr/>
          <p:nvPr/>
        </p:nvSpPr>
        <p:spPr>
          <a:xfrm flipV="1">
            <a:off x="9601331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8" name="Shape 154"/>
          <p:cNvSpPr/>
          <p:nvPr/>
        </p:nvSpPr>
        <p:spPr>
          <a:xfrm flipH="1">
            <a:off x="10493609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9" name="Shape 155"/>
          <p:cNvSpPr/>
          <p:nvPr/>
        </p:nvSpPr>
        <p:spPr>
          <a:xfrm>
            <a:off x="9531096" y="2036564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0" name="Shape 156"/>
          <p:cNvSpPr/>
          <p:nvPr/>
        </p:nvSpPr>
        <p:spPr>
          <a:xfrm>
            <a:off x="9686404" y="2128561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1" name="Shape 157"/>
          <p:cNvSpPr/>
          <p:nvPr/>
        </p:nvSpPr>
        <p:spPr>
          <a:xfrm>
            <a:off x="11590856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2" name="Shape 158"/>
          <p:cNvSpPr/>
          <p:nvPr/>
        </p:nvSpPr>
        <p:spPr>
          <a:xfrm flipH="1">
            <a:off x="11639822" y="2094398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3" name="Shape 166"/>
          <p:cNvSpPr/>
          <p:nvPr/>
        </p:nvSpPr>
        <p:spPr>
          <a:xfrm flipH="1">
            <a:off x="8816876" y="260907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4" name="Shape 168"/>
          <p:cNvSpPr/>
          <p:nvPr/>
        </p:nvSpPr>
        <p:spPr>
          <a:xfrm>
            <a:off x="10704314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5" name="Shape 169"/>
          <p:cNvSpPr/>
          <p:nvPr/>
        </p:nvSpPr>
        <p:spPr>
          <a:xfrm>
            <a:off x="11234538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6" name="Shape 170"/>
          <p:cNvSpPr/>
          <p:nvPr/>
        </p:nvSpPr>
        <p:spPr>
          <a:xfrm>
            <a:off x="10493610" y="2769578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71"/>
          <p:cNvSpPr/>
          <p:nvPr/>
        </p:nvSpPr>
        <p:spPr>
          <a:xfrm>
            <a:off x="10533179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72"/>
          <p:cNvSpPr/>
          <p:nvPr/>
        </p:nvSpPr>
        <p:spPr>
          <a:xfrm>
            <a:off x="9993557" y="1436538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9" name="Shape 174"/>
          <p:cNvSpPr/>
          <p:nvPr/>
        </p:nvSpPr>
        <p:spPr>
          <a:xfrm>
            <a:off x="10434257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Shape 175"/>
          <p:cNvSpPr/>
          <p:nvPr/>
        </p:nvSpPr>
        <p:spPr>
          <a:xfrm>
            <a:off x="10448106" y="386539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34645" y="6381115"/>
            <a:ext cx="3802380" cy="2159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6" name="Title 6"/>
          <p:cNvSpPr txBox="1"/>
          <p:nvPr>
            <p:custDataLst>
              <p:tags r:id="rId1"/>
            </p:custDataLst>
          </p:nvPr>
        </p:nvSpPr>
        <p:spPr>
          <a:xfrm>
            <a:off x="4008120" y="4416425"/>
            <a:ext cx="6385560" cy="126746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面向全国各年级段师生，尤其是中小学生的云作业平台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教师一键发布作业，便捷批改作业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清晰的作业列表，让孩子再也不会遗忘作业和ddl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9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rgbClr val="2C353A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5361" y="1436271"/>
            <a:ext cx="11593288" cy="39604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1" name="Shape 135"/>
          <p:cNvSpPr/>
          <p:nvPr/>
        </p:nvSpPr>
        <p:spPr>
          <a:xfrm>
            <a:off x="10129576" y="2723085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2" name="Shape 136"/>
          <p:cNvSpPr/>
          <p:nvPr/>
        </p:nvSpPr>
        <p:spPr>
          <a:xfrm>
            <a:off x="10901663" y="1333658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3" name="Shape 111"/>
          <p:cNvSpPr/>
          <p:nvPr/>
        </p:nvSpPr>
        <p:spPr>
          <a:xfrm>
            <a:off x="8750599" y="1516232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4" name="Shape 114"/>
          <p:cNvSpPr/>
          <p:nvPr/>
        </p:nvSpPr>
        <p:spPr>
          <a:xfrm>
            <a:off x="9159641" y="858645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5" name="Shape 118"/>
          <p:cNvSpPr/>
          <p:nvPr/>
        </p:nvSpPr>
        <p:spPr>
          <a:xfrm>
            <a:off x="10358086" y="2551949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6" name="Shape 122"/>
          <p:cNvSpPr/>
          <p:nvPr/>
        </p:nvSpPr>
        <p:spPr>
          <a:xfrm>
            <a:off x="8717954" y="1483588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7" name="Shape 127"/>
          <p:cNvSpPr/>
          <p:nvPr/>
        </p:nvSpPr>
        <p:spPr>
          <a:xfrm flipH="1">
            <a:off x="8815887" y="315810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8" name="Shape 129"/>
          <p:cNvSpPr/>
          <p:nvPr/>
        </p:nvSpPr>
        <p:spPr>
          <a:xfrm flipH="1" flipV="1">
            <a:off x="8815888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9" name="Shape 139"/>
          <p:cNvSpPr/>
          <p:nvPr/>
        </p:nvSpPr>
        <p:spPr>
          <a:xfrm>
            <a:off x="11808931" y="1165058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0" name="Shape 140"/>
          <p:cNvSpPr/>
          <p:nvPr/>
        </p:nvSpPr>
        <p:spPr>
          <a:xfrm>
            <a:off x="11287408" y="289595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1" name="Shape 141"/>
          <p:cNvSpPr/>
          <p:nvPr/>
        </p:nvSpPr>
        <p:spPr>
          <a:xfrm>
            <a:off x="9549891" y="2935767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2" name="Shape 142"/>
          <p:cNvSpPr/>
          <p:nvPr/>
        </p:nvSpPr>
        <p:spPr>
          <a:xfrm>
            <a:off x="9383702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3" name="Shape 143"/>
          <p:cNvSpPr/>
          <p:nvPr/>
        </p:nvSpPr>
        <p:spPr>
          <a:xfrm>
            <a:off x="11851467" y="2037704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4" name="Shape 146"/>
          <p:cNvSpPr/>
          <p:nvPr/>
        </p:nvSpPr>
        <p:spPr>
          <a:xfrm flipH="1">
            <a:off x="10530706" y="2076091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Shape 147"/>
          <p:cNvSpPr/>
          <p:nvPr/>
        </p:nvSpPr>
        <p:spPr>
          <a:xfrm flipH="1">
            <a:off x="10493608" y="387528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6" name="Shape 148"/>
          <p:cNvSpPr/>
          <p:nvPr/>
        </p:nvSpPr>
        <p:spPr>
          <a:xfrm flipH="1">
            <a:off x="10453052" y="612847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7" name="Shape 149"/>
          <p:cNvSpPr/>
          <p:nvPr/>
        </p:nvSpPr>
        <p:spPr>
          <a:xfrm flipH="1">
            <a:off x="10509437" y="1214025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8" name="Shape 150"/>
          <p:cNvSpPr/>
          <p:nvPr/>
        </p:nvSpPr>
        <p:spPr>
          <a:xfrm flipH="1">
            <a:off x="10452063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9" name="Shape 151"/>
          <p:cNvSpPr/>
          <p:nvPr/>
        </p:nvSpPr>
        <p:spPr>
          <a:xfrm>
            <a:off x="9674533" y="287617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0" name="Shape 152"/>
          <p:cNvSpPr/>
          <p:nvPr/>
        </p:nvSpPr>
        <p:spPr>
          <a:xfrm>
            <a:off x="9639910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1" name="Shape 153"/>
          <p:cNvSpPr/>
          <p:nvPr/>
        </p:nvSpPr>
        <p:spPr>
          <a:xfrm flipV="1">
            <a:off x="9601331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2" name="Shape 154"/>
          <p:cNvSpPr/>
          <p:nvPr/>
        </p:nvSpPr>
        <p:spPr>
          <a:xfrm flipH="1">
            <a:off x="10493609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3" name="Shape 155"/>
          <p:cNvSpPr/>
          <p:nvPr/>
        </p:nvSpPr>
        <p:spPr>
          <a:xfrm>
            <a:off x="9531096" y="2036564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4" name="Shape 156"/>
          <p:cNvSpPr/>
          <p:nvPr/>
        </p:nvSpPr>
        <p:spPr>
          <a:xfrm>
            <a:off x="9686404" y="2128561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5" name="Shape 157"/>
          <p:cNvSpPr/>
          <p:nvPr/>
        </p:nvSpPr>
        <p:spPr>
          <a:xfrm>
            <a:off x="11590856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6" name="Shape 158"/>
          <p:cNvSpPr/>
          <p:nvPr/>
        </p:nvSpPr>
        <p:spPr>
          <a:xfrm flipH="1">
            <a:off x="11639822" y="2094398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7" name="Shape 166"/>
          <p:cNvSpPr/>
          <p:nvPr/>
        </p:nvSpPr>
        <p:spPr>
          <a:xfrm flipH="1">
            <a:off x="8816876" y="260907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8" name="Shape 168"/>
          <p:cNvSpPr/>
          <p:nvPr/>
        </p:nvSpPr>
        <p:spPr>
          <a:xfrm>
            <a:off x="10704314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9" name="Shape 169"/>
          <p:cNvSpPr/>
          <p:nvPr/>
        </p:nvSpPr>
        <p:spPr>
          <a:xfrm>
            <a:off x="11234538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0" name="Shape 170"/>
          <p:cNvSpPr/>
          <p:nvPr/>
        </p:nvSpPr>
        <p:spPr>
          <a:xfrm>
            <a:off x="10493610" y="2769578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1" name="Shape 171"/>
          <p:cNvSpPr/>
          <p:nvPr/>
        </p:nvSpPr>
        <p:spPr>
          <a:xfrm>
            <a:off x="10533179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2" name="Shape 172"/>
          <p:cNvSpPr/>
          <p:nvPr/>
        </p:nvSpPr>
        <p:spPr>
          <a:xfrm>
            <a:off x="9993557" y="1436538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3" name="Shape 174"/>
          <p:cNvSpPr/>
          <p:nvPr/>
        </p:nvSpPr>
        <p:spPr>
          <a:xfrm>
            <a:off x="10434257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4" name="Shape 175"/>
          <p:cNvSpPr/>
          <p:nvPr/>
        </p:nvSpPr>
        <p:spPr>
          <a:xfrm>
            <a:off x="10448106" y="386539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789680" y="1588135"/>
            <a:ext cx="4248150" cy="897255"/>
          </a:xfrm>
          <a:prstGeom prst="roundRect">
            <a:avLst>
              <a:gd name="adj" fmla="val 0"/>
            </a:avLst>
          </a:prstGeom>
          <a:solidFill>
            <a:srgbClr val="2C35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云作业管理平台</a:t>
            </a:r>
            <a:endParaRPr lang="zh-CN" altLang="en-US" sz="32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300000">
            <a:off x="1170940" y="1582420"/>
            <a:ext cx="1645920" cy="1645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0000">
            <a:off x="1139190" y="1584960"/>
            <a:ext cx="1707515" cy="17075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30170" y="2724785"/>
            <a:ext cx="6567170" cy="13836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200000"/>
              </a:lnSpc>
            </a:pPr>
            <a:r>
              <a:rPr lang="zh-CN" sz="1400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疫情期间百家争鸣</a:t>
            </a:r>
            <a:r>
              <a:rPr lang="en-US" altLang="zh-CN" sz="1400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——</a:t>
            </a:r>
            <a:r>
              <a:rPr lang="zh-CN" altLang="en-US" sz="1400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钉钉、微信</a:t>
            </a:r>
            <a:r>
              <a:rPr lang="en-US" altLang="zh-CN" sz="1400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……</a:t>
            </a:r>
            <a:endParaRPr lang="en-US" altLang="zh-CN" sz="1400" spc="150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400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作业的收集与批改显得混乱不堪</a:t>
            </a:r>
            <a:endParaRPr lang="zh-CN" altLang="en-US" sz="1400" spc="150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 algn="ctr">
              <a:lnSpc>
                <a:spcPct val="200000"/>
              </a:lnSpc>
            </a:pPr>
            <a:endParaRPr lang="zh-CN" altLang="en-US" sz="1400" spc="150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2879725" y="3645535"/>
            <a:ext cx="6760845" cy="1424305"/>
            <a:chOff x="4595" y="5660"/>
            <a:chExt cx="10647" cy="2243"/>
          </a:xfrm>
        </p:grpSpPr>
        <p:sp>
          <p:nvSpPr>
            <p:cNvPr id="9" name="爆炸形 1 8"/>
            <p:cNvSpPr/>
            <p:nvPr/>
          </p:nvSpPr>
          <p:spPr>
            <a:xfrm>
              <a:off x="7722" y="6757"/>
              <a:ext cx="2279" cy="1146"/>
            </a:xfrm>
            <a:prstGeom prst="irregularSeal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爆炸形 1 9"/>
            <p:cNvSpPr/>
            <p:nvPr/>
          </p:nvSpPr>
          <p:spPr>
            <a:xfrm>
              <a:off x="9711" y="6757"/>
              <a:ext cx="2296" cy="1146"/>
            </a:xfrm>
            <a:prstGeom prst="irregularSeal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爆炸形 1 10"/>
            <p:cNvSpPr/>
            <p:nvPr/>
          </p:nvSpPr>
          <p:spPr>
            <a:xfrm>
              <a:off x="12332" y="6757"/>
              <a:ext cx="2152" cy="1146"/>
            </a:xfrm>
            <a:prstGeom prst="irregularSeal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595" y="5660"/>
              <a:ext cx="10647" cy="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3200" b="1"/>
                <a:t>而我们：</a:t>
              </a:r>
              <a:endParaRPr lang="zh-CN" altLang="en-US" sz="3200" b="1"/>
            </a:p>
            <a:p>
              <a:pPr algn="l"/>
              <a:r>
                <a:rPr lang="en-US" altLang="zh-CN" b="1">
                  <a:solidFill>
                    <a:schemeClr val="bg1">
                      <a:lumMod val="65000"/>
                    </a:schemeClr>
                  </a:solidFill>
                </a:rPr>
                <a:t>	           </a:t>
              </a:r>
              <a:r>
                <a:rPr lang="zh-CN" altLang="en-US" b="1">
                  <a:solidFill>
                    <a:schemeClr val="tx1"/>
                  </a:solidFill>
                </a:rPr>
                <a:t>专注于作业的发布、批改以及针对作业的讨论</a:t>
              </a:r>
              <a:endParaRPr lang="zh-CN" altLang="en-US" b="1">
                <a:solidFill>
                  <a:schemeClr val="tx1"/>
                </a:solidFill>
              </a:endParaRPr>
            </a:p>
            <a:p>
              <a:pPr algn="l"/>
              <a:r>
                <a:rPr lang="en-US" altLang="zh-CN" b="1">
                  <a:solidFill>
                    <a:schemeClr val="bg1">
                      <a:lumMod val="50000"/>
                    </a:schemeClr>
                  </a:solidFill>
                </a:rPr>
                <a:t>	          </a:t>
              </a:r>
              <a:r>
                <a:rPr lang="en-US" altLang="zh-CN" b="1">
                  <a:solidFill>
                    <a:schemeClr val="tx1"/>
                  </a:solidFill>
                </a:rPr>
                <a:t>  </a:t>
              </a:r>
              <a:r>
                <a:rPr lang="zh-CN" altLang="en-US" b="1">
                  <a:solidFill>
                    <a:schemeClr val="tx1"/>
                  </a:solidFill>
                </a:rPr>
                <a:t>做到</a:t>
              </a:r>
              <a:r>
                <a:rPr lang="zh-CN" altLang="en-US" sz="2800" b="1"/>
                <a:t>更简洁</a:t>
              </a:r>
              <a:r>
                <a:rPr lang="zh-CN" altLang="en-US" b="1"/>
                <a:t>，</a:t>
              </a:r>
              <a:r>
                <a:rPr lang="zh-CN" altLang="en-US" sz="2800" b="1"/>
                <a:t>更便捷</a:t>
              </a:r>
              <a:r>
                <a:rPr lang="zh-CN" altLang="en-US" b="1"/>
                <a:t>，</a:t>
              </a:r>
              <a:r>
                <a:rPr lang="zh-CN" altLang="en-US" b="1">
                  <a:solidFill>
                    <a:schemeClr val="tx1"/>
                  </a:solidFill>
                </a:rPr>
                <a:t>以及</a:t>
              </a:r>
              <a:r>
                <a:rPr lang="zh-CN" altLang="en-US" sz="2800" b="1"/>
                <a:t>更实用</a:t>
              </a:r>
              <a:endParaRPr lang="zh-CN" altLang="en-US" sz="2800" b="1"/>
            </a:p>
          </p:txBody>
        </p:sp>
      </p:grpSp>
      <p:sp>
        <p:nvSpPr>
          <p:cNvPr id="7" name="PA_文本框 6"/>
          <p:cNvSpPr txBox="1"/>
          <p:nvPr>
            <p:custDataLst>
              <p:tags r:id="rId4"/>
            </p:custDataLst>
          </p:nvPr>
        </p:nvSpPr>
        <p:spPr>
          <a:xfrm>
            <a:off x="1189514" y="2991533"/>
            <a:ext cx="10141268" cy="4182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vert="horz" wrap="squar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R="0" lvl="0" indent="0" fontAlgn="auto">
              <a:lnSpc>
                <a:spcPts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-1200" normalizeH="0" baseline="0">
                <a:ln>
                  <a:noFill/>
                </a:ln>
                <a:blipFill dpi="0" rotWithShape="1">
                  <a:blip r:embed="rId5"/>
                  <a:srcRect/>
                  <a:stretch>
                    <a:fillRect/>
                  </a:stretch>
                </a:blip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__________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ppt_h/1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0" presetClass="entr" presetSubtype="0" fill="hold" grpId="0" nodeType="withEffect">
                                  <p:stCondLst>
                                    <p:cond delay="27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*sin(rand(360)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*sin(rand(360))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300000" y="300000"/>
                                    </p:animScale>
                                    <p:animEffect transition="out" filter="fade">
                                      <p:cBhvr>
                                        <p:cTn id="137" dur="6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  <p:bldP spid="54" grpId="0" bldLvl="0" animBg="1"/>
      <p:bldP spid="2" grpId="0" bldLvl="0" animBg="1"/>
      <p:bldP spid="4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被409个学区、大学和教育机构使用</a:t>
            </a:r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06" y="206192"/>
            <a:ext cx="18091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前景分析</a:t>
            </a:r>
            <a:endParaRPr lang="zh-CN" sz="24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31210" y="260648"/>
            <a:ext cx="5796644" cy="6360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926518" y="1228110"/>
            <a:ext cx="2160240" cy="360040"/>
          </a:xfrm>
          <a:prstGeom prst="roundRect">
            <a:avLst>
              <a:gd name="adj" fmla="val 0"/>
            </a:avLst>
          </a:prstGeom>
          <a:solidFill>
            <a:srgbClr val="2C35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市场统计</a:t>
            </a:r>
            <a:endParaRPr lang="zh-CN" altLang="en-US" sz="14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831465" y="1654810"/>
            <a:ext cx="260540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sz="1200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以</a:t>
            </a:r>
            <a:r>
              <a:rPr lang="en-US" altLang="zh-CN" sz="1200" b="1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canvas</a:t>
            </a:r>
            <a:r>
              <a:rPr lang="zh-CN" altLang="en-US" sz="1200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为例</a:t>
            </a:r>
            <a:r>
              <a:rPr lang="en-US" altLang="zh-CN" sz="1200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:</a:t>
            </a:r>
            <a:endParaRPr lang="en-US" altLang="zh-CN" sz="1200" spc="150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14" name="图片 13" descr="C:/Users/asus/AppData/Local/Temp/kaimatting/20201006114506/output_aiMatting_20201006114512.pngoutput_aiMatting_202010061145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2520" y="1588135"/>
            <a:ext cx="2561590" cy="147447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786255" y="3062605"/>
            <a:ext cx="28594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olidFill>
                  <a:schemeClr val="tx1"/>
                </a:solidFill>
              </a:rPr>
              <a:t>2015</a:t>
            </a:r>
            <a:r>
              <a:rPr lang="zh-CN" altLang="en-US" sz="1000">
                <a:solidFill>
                  <a:schemeClr val="tx1"/>
                </a:solidFill>
              </a:rPr>
              <a:t>年仅被409个学区、大学和教育机构使用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314440" y="1285240"/>
            <a:ext cx="31229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olidFill>
                  <a:schemeClr val="tx1"/>
                </a:solidFill>
              </a:rPr>
              <a:t>2020</a:t>
            </a:r>
            <a:r>
              <a:rPr lang="zh-CN" altLang="en-US" sz="1000">
                <a:solidFill>
                  <a:schemeClr val="tx1"/>
                </a:solidFill>
              </a:rPr>
              <a:t>年被全球4，000多个学区、大学和教育机构使用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314440" y="2192020"/>
            <a:ext cx="2517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使用机构数目</a:t>
            </a:r>
            <a:endParaRPr lang="zh-CN" altLang="en-US" b="1"/>
          </a:p>
          <a:p>
            <a:r>
              <a:rPr lang="zh-CN" altLang="en-US" b="1"/>
              <a:t>年增长率高达170.93%！</a:t>
            </a:r>
            <a:endParaRPr lang="zh-CN" altLang="en-US" b="1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75" y="3755390"/>
            <a:ext cx="2343785" cy="210629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2831465" y="4646295"/>
            <a:ext cx="42748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而国内较大学习管理平台，几乎都是只面向大学、学院等教育机构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431530" y="3654425"/>
            <a:ext cx="3210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——</a:t>
            </a:r>
            <a:r>
              <a:rPr lang="zh-CN" altLang="en-US" sz="2400" b="1"/>
              <a:t>市场潜力巨大</a:t>
            </a:r>
            <a:endParaRPr lang="zh-CN" altLang="en-US" sz="2400" b="1"/>
          </a:p>
        </p:txBody>
      </p:sp>
      <p:pic>
        <p:nvPicPr>
          <p:cNvPr id="19" name="图片 18" descr="C:/Users/asus/AppData/Local/Temp/kaimatting/20201006190907/output_aiMatting_20201006190914.pngoutput_aiMatting_202010061909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285" y="4173855"/>
            <a:ext cx="1661160" cy="2423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/>
      <p:bldP spid="21" grpId="0"/>
      <p:bldP spid="22" grpId="0"/>
      <p:bldP spid="23" grpId="0"/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3" name="文本框 3"/>
          <p:cNvSpPr txBox="1"/>
          <p:nvPr/>
        </p:nvSpPr>
        <p:spPr>
          <a:xfrm>
            <a:off x="838622" y="908720"/>
            <a:ext cx="1512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02</a:t>
            </a:r>
            <a:endParaRPr lang="zh-CN" altLang="en-US" sz="7200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4" name="文本框 3"/>
          <p:cNvSpPr txBox="1"/>
          <p:nvPr/>
        </p:nvSpPr>
        <p:spPr>
          <a:xfrm>
            <a:off x="838622" y="3068960"/>
            <a:ext cx="9865096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小箱交有什么？</a:t>
            </a:r>
            <a:endParaRPr lang="zh-CN" altLang="en-US" sz="6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0" name="Shape 135"/>
          <p:cNvSpPr/>
          <p:nvPr/>
        </p:nvSpPr>
        <p:spPr>
          <a:xfrm>
            <a:off x="10129576" y="2723085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1" name="Shape 136"/>
          <p:cNvSpPr/>
          <p:nvPr/>
        </p:nvSpPr>
        <p:spPr>
          <a:xfrm>
            <a:off x="10901663" y="1333658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2" name="Shape 111"/>
          <p:cNvSpPr/>
          <p:nvPr/>
        </p:nvSpPr>
        <p:spPr>
          <a:xfrm>
            <a:off x="8750599" y="1516232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3" name="Shape 114"/>
          <p:cNvSpPr/>
          <p:nvPr/>
        </p:nvSpPr>
        <p:spPr>
          <a:xfrm>
            <a:off x="9159641" y="858645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4" name="Shape 118"/>
          <p:cNvSpPr/>
          <p:nvPr/>
        </p:nvSpPr>
        <p:spPr>
          <a:xfrm>
            <a:off x="10358086" y="2551949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Shape 122"/>
          <p:cNvSpPr/>
          <p:nvPr/>
        </p:nvSpPr>
        <p:spPr>
          <a:xfrm>
            <a:off x="8717954" y="1483588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6" name="Shape 127"/>
          <p:cNvSpPr/>
          <p:nvPr/>
        </p:nvSpPr>
        <p:spPr>
          <a:xfrm flipH="1">
            <a:off x="8815887" y="315810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7" name="Shape 129"/>
          <p:cNvSpPr/>
          <p:nvPr/>
        </p:nvSpPr>
        <p:spPr>
          <a:xfrm flipH="1" flipV="1">
            <a:off x="8815888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5" name="Shape 139"/>
          <p:cNvSpPr/>
          <p:nvPr/>
        </p:nvSpPr>
        <p:spPr>
          <a:xfrm>
            <a:off x="11808931" y="1165058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6" name="Shape 140"/>
          <p:cNvSpPr/>
          <p:nvPr/>
        </p:nvSpPr>
        <p:spPr>
          <a:xfrm>
            <a:off x="11287408" y="289595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7" name="Shape 141"/>
          <p:cNvSpPr/>
          <p:nvPr/>
        </p:nvSpPr>
        <p:spPr>
          <a:xfrm>
            <a:off x="9549891" y="2935767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8" name="Shape 142"/>
          <p:cNvSpPr/>
          <p:nvPr/>
        </p:nvSpPr>
        <p:spPr>
          <a:xfrm>
            <a:off x="9383702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9" name="Shape 143"/>
          <p:cNvSpPr/>
          <p:nvPr/>
        </p:nvSpPr>
        <p:spPr>
          <a:xfrm>
            <a:off x="11851467" y="2037704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0" name="Shape 146"/>
          <p:cNvSpPr/>
          <p:nvPr/>
        </p:nvSpPr>
        <p:spPr>
          <a:xfrm flipH="1">
            <a:off x="10530706" y="2076091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1" name="Shape 147"/>
          <p:cNvSpPr/>
          <p:nvPr/>
        </p:nvSpPr>
        <p:spPr>
          <a:xfrm flipH="1">
            <a:off x="10493608" y="387528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2" name="Shape 148"/>
          <p:cNvSpPr/>
          <p:nvPr/>
        </p:nvSpPr>
        <p:spPr>
          <a:xfrm flipH="1">
            <a:off x="10453052" y="612847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3" name="Shape 149"/>
          <p:cNvSpPr/>
          <p:nvPr/>
        </p:nvSpPr>
        <p:spPr>
          <a:xfrm flipH="1">
            <a:off x="10509437" y="1214025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4" name="Shape 150"/>
          <p:cNvSpPr/>
          <p:nvPr/>
        </p:nvSpPr>
        <p:spPr>
          <a:xfrm flipH="1">
            <a:off x="10452063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5" name="Shape 151"/>
          <p:cNvSpPr/>
          <p:nvPr/>
        </p:nvSpPr>
        <p:spPr>
          <a:xfrm>
            <a:off x="9674533" y="287617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6" name="Shape 152"/>
          <p:cNvSpPr/>
          <p:nvPr/>
        </p:nvSpPr>
        <p:spPr>
          <a:xfrm>
            <a:off x="9639910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7" name="Shape 153"/>
          <p:cNvSpPr/>
          <p:nvPr/>
        </p:nvSpPr>
        <p:spPr>
          <a:xfrm flipV="1">
            <a:off x="9601331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8" name="Shape 154"/>
          <p:cNvSpPr/>
          <p:nvPr/>
        </p:nvSpPr>
        <p:spPr>
          <a:xfrm flipH="1">
            <a:off x="10493609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9" name="Shape 155"/>
          <p:cNvSpPr/>
          <p:nvPr/>
        </p:nvSpPr>
        <p:spPr>
          <a:xfrm>
            <a:off x="9531096" y="2036564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0" name="Shape 156"/>
          <p:cNvSpPr/>
          <p:nvPr/>
        </p:nvSpPr>
        <p:spPr>
          <a:xfrm>
            <a:off x="9686404" y="2128561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1" name="Shape 157"/>
          <p:cNvSpPr/>
          <p:nvPr/>
        </p:nvSpPr>
        <p:spPr>
          <a:xfrm>
            <a:off x="11590856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2" name="Shape 158"/>
          <p:cNvSpPr/>
          <p:nvPr/>
        </p:nvSpPr>
        <p:spPr>
          <a:xfrm flipH="1">
            <a:off x="11639822" y="2094398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3" name="Shape 166"/>
          <p:cNvSpPr/>
          <p:nvPr/>
        </p:nvSpPr>
        <p:spPr>
          <a:xfrm flipH="1">
            <a:off x="8816876" y="260907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4" name="Shape 168"/>
          <p:cNvSpPr/>
          <p:nvPr/>
        </p:nvSpPr>
        <p:spPr>
          <a:xfrm>
            <a:off x="10704314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5" name="Shape 169"/>
          <p:cNvSpPr/>
          <p:nvPr/>
        </p:nvSpPr>
        <p:spPr>
          <a:xfrm>
            <a:off x="11234538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6" name="Shape 170"/>
          <p:cNvSpPr/>
          <p:nvPr/>
        </p:nvSpPr>
        <p:spPr>
          <a:xfrm>
            <a:off x="10493610" y="2769578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71"/>
          <p:cNvSpPr/>
          <p:nvPr/>
        </p:nvSpPr>
        <p:spPr>
          <a:xfrm>
            <a:off x="10533179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72"/>
          <p:cNvSpPr/>
          <p:nvPr/>
        </p:nvSpPr>
        <p:spPr>
          <a:xfrm>
            <a:off x="9993557" y="1436538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9" name="Shape 174"/>
          <p:cNvSpPr/>
          <p:nvPr/>
        </p:nvSpPr>
        <p:spPr>
          <a:xfrm>
            <a:off x="10434257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Shape 175"/>
          <p:cNvSpPr/>
          <p:nvPr/>
        </p:nvSpPr>
        <p:spPr>
          <a:xfrm>
            <a:off x="10448106" y="386539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874135" y="6381115"/>
            <a:ext cx="4107815" cy="2159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59" grpId="0" bldLvl="0" animBg="1"/>
      <p:bldP spid="60" grpId="0" bldLvl="0" animBg="1"/>
      <p:bldP spid="61" grpId="0" bldLvl="0" animBg="1"/>
      <p:bldP spid="62" grpId="0" bldLvl="0" animBg="1"/>
      <p:bldP spid="63" grpId="0" bldLvl="0" animBg="1"/>
      <p:bldP spid="64" grpId="0" bldLvl="0" animBg="1"/>
      <p:bldP spid="65" grpId="0" bldLvl="0" animBg="1"/>
      <p:bldP spid="66" grpId="0" bldLvl="0" animBg="1"/>
      <p:bldP spid="67" grpId="0" bldLvl="0" animBg="1"/>
      <p:bldP spid="68" grpId="0" bldLvl="0" animBg="1"/>
      <p:bldP spid="69" grpId="0" bldLvl="0" animBg="1"/>
      <p:bldP spid="70" grpId="0" bldLvl="0" animBg="1"/>
      <p:bldP spid="71" grpId="0" bldLvl="0" animBg="1"/>
      <p:bldP spid="72" grpId="0" bldLvl="0" animBg="1"/>
      <p:bldP spid="73" grpId="0" bldLvl="0" animBg="1"/>
      <p:bldP spid="74" grpId="0" bldLvl="0" animBg="1"/>
      <p:bldP spid="75" grpId="0" bldLvl="0" animBg="1"/>
      <p:bldP spid="76" grpId="0" bldLvl="0" animBg="1"/>
      <p:bldP spid="77" grpId="0" bldLvl="0" animBg="1"/>
      <p:bldP spid="78" grpId="0" bldLvl="0" animBg="1"/>
      <p:bldP spid="79" grpId="0" bldLvl="0" animBg="1"/>
      <p:bldP spid="8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208216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我们有这些功能</a:t>
            </a:r>
            <a:endParaRPr lang="zh-CN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14" name="Group 39"/>
          <p:cNvGrpSpPr/>
          <p:nvPr/>
        </p:nvGrpSpPr>
        <p:grpSpPr>
          <a:xfrm>
            <a:off x="5620617" y="3991248"/>
            <a:ext cx="730250" cy="1444625"/>
            <a:chOff x="4206876" y="3641725"/>
            <a:chExt cx="730250" cy="1444625"/>
          </a:xfrm>
          <a:solidFill>
            <a:srgbClr val="2C353A"/>
          </a:solidFill>
        </p:grpSpPr>
        <p:sp>
          <p:nvSpPr>
            <p:cNvPr id="17" name="Freeform 139"/>
            <p:cNvSpPr/>
            <p:nvPr/>
          </p:nvSpPr>
          <p:spPr bwMode="auto">
            <a:xfrm>
              <a:off x="4457701" y="3702050"/>
              <a:ext cx="228600" cy="222250"/>
            </a:xfrm>
            <a:custGeom>
              <a:avLst/>
              <a:gdLst>
                <a:gd name="T0" fmla="*/ 61 w 72"/>
                <a:gd name="T1" fmla="*/ 60 h 70"/>
                <a:gd name="T2" fmla="*/ 60 w 72"/>
                <a:gd name="T3" fmla="*/ 60 h 70"/>
                <a:gd name="T4" fmla="*/ 52 w 72"/>
                <a:gd name="T5" fmla="*/ 66 h 70"/>
                <a:gd name="T6" fmla="*/ 36 w 72"/>
                <a:gd name="T7" fmla="*/ 70 h 70"/>
                <a:gd name="T8" fmla="*/ 20 w 72"/>
                <a:gd name="T9" fmla="*/ 66 h 70"/>
                <a:gd name="T10" fmla="*/ 20 w 72"/>
                <a:gd name="T11" fmla="*/ 65 h 70"/>
                <a:gd name="T12" fmla="*/ 13 w 72"/>
                <a:gd name="T13" fmla="*/ 61 h 70"/>
                <a:gd name="T14" fmla="*/ 12 w 72"/>
                <a:gd name="T15" fmla="*/ 60 h 70"/>
                <a:gd name="T16" fmla="*/ 8 w 72"/>
                <a:gd name="T17" fmla="*/ 56 h 70"/>
                <a:gd name="T18" fmla="*/ 7 w 72"/>
                <a:gd name="T19" fmla="*/ 54 h 70"/>
                <a:gd name="T20" fmla="*/ 1 w 72"/>
                <a:gd name="T21" fmla="*/ 32 h 70"/>
                <a:gd name="T22" fmla="*/ 3 w 72"/>
                <a:gd name="T23" fmla="*/ 23 h 70"/>
                <a:gd name="T24" fmla="*/ 4 w 72"/>
                <a:gd name="T25" fmla="*/ 22 h 70"/>
                <a:gd name="T26" fmla="*/ 4 w 72"/>
                <a:gd name="T27" fmla="*/ 21 h 70"/>
                <a:gd name="T28" fmla="*/ 5 w 72"/>
                <a:gd name="T29" fmla="*/ 20 h 70"/>
                <a:gd name="T30" fmla="*/ 5 w 72"/>
                <a:gd name="T31" fmla="*/ 20 h 70"/>
                <a:gd name="T32" fmla="*/ 7 w 72"/>
                <a:gd name="T33" fmla="*/ 16 h 70"/>
                <a:gd name="T34" fmla="*/ 8 w 72"/>
                <a:gd name="T35" fmla="*/ 14 h 70"/>
                <a:gd name="T36" fmla="*/ 9 w 72"/>
                <a:gd name="T37" fmla="*/ 13 h 70"/>
                <a:gd name="T38" fmla="*/ 12 w 72"/>
                <a:gd name="T39" fmla="*/ 10 h 70"/>
                <a:gd name="T40" fmla="*/ 13 w 72"/>
                <a:gd name="T41" fmla="*/ 9 h 70"/>
                <a:gd name="T42" fmla="*/ 14 w 72"/>
                <a:gd name="T43" fmla="*/ 8 h 70"/>
                <a:gd name="T44" fmla="*/ 14 w 72"/>
                <a:gd name="T45" fmla="*/ 8 h 70"/>
                <a:gd name="T46" fmla="*/ 15 w 72"/>
                <a:gd name="T47" fmla="*/ 7 h 70"/>
                <a:gd name="T48" fmla="*/ 15 w 72"/>
                <a:gd name="T49" fmla="*/ 7 h 70"/>
                <a:gd name="T50" fmla="*/ 36 w 72"/>
                <a:gd name="T51" fmla="*/ 0 h 70"/>
                <a:gd name="T52" fmla="*/ 42 w 72"/>
                <a:gd name="T53" fmla="*/ 0 h 70"/>
                <a:gd name="T54" fmla="*/ 42 w 72"/>
                <a:gd name="T55" fmla="*/ 0 h 70"/>
                <a:gd name="T56" fmla="*/ 53 w 72"/>
                <a:gd name="T57" fmla="*/ 4 h 70"/>
                <a:gd name="T58" fmla="*/ 54 w 72"/>
                <a:gd name="T59" fmla="*/ 5 h 70"/>
                <a:gd name="T60" fmla="*/ 55 w 72"/>
                <a:gd name="T61" fmla="*/ 6 h 70"/>
                <a:gd name="T62" fmla="*/ 71 w 72"/>
                <a:gd name="T63" fmla="*/ 32 h 70"/>
                <a:gd name="T64" fmla="*/ 71 w 72"/>
                <a:gd name="T65" fmla="*/ 33 h 70"/>
                <a:gd name="T66" fmla="*/ 61 w 72"/>
                <a:gd name="T67" fmla="*/ 6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2" h="70">
                  <a:moveTo>
                    <a:pt x="61" y="60"/>
                  </a:moveTo>
                  <a:cubicBezTo>
                    <a:pt x="60" y="60"/>
                    <a:pt x="60" y="60"/>
                    <a:pt x="60" y="60"/>
                  </a:cubicBezTo>
                  <a:cubicBezTo>
                    <a:pt x="58" y="63"/>
                    <a:pt x="55" y="64"/>
                    <a:pt x="52" y="66"/>
                  </a:cubicBezTo>
                  <a:cubicBezTo>
                    <a:pt x="48" y="68"/>
                    <a:pt x="42" y="70"/>
                    <a:pt x="36" y="70"/>
                  </a:cubicBezTo>
                  <a:cubicBezTo>
                    <a:pt x="30" y="70"/>
                    <a:pt x="25" y="68"/>
                    <a:pt x="20" y="66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17" y="64"/>
                    <a:pt x="15" y="63"/>
                    <a:pt x="13" y="61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0" y="59"/>
                    <a:pt x="9" y="57"/>
                    <a:pt x="8" y="56"/>
                  </a:cubicBezTo>
                  <a:cubicBezTo>
                    <a:pt x="8" y="55"/>
                    <a:pt x="7" y="55"/>
                    <a:pt x="7" y="54"/>
                  </a:cubicBezTo>
                  <a:cubicBezTo>
                    <a:pt x="2" y="47"/>
                    <a:pt x="0" y="39"/>
                    <a:pt x="1" y="32"/>
                  </a:cubicBezTo>
                  <a:cubicBezTo>
                    <a:pt x="1" y="29"/>
                    <a:pt x="2" y="26"/>
                    <a:pt x="3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1"/>
                    <a:pt x="4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8"/>
                    <a:pt x="6" y="17"/>
                    <a:pt x="7" y="16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8" y="14"/>
                    <a:pt x="9" y="13"/>
                    <a:pt x="9" y="13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10"/>
                    <a:pt x="12" y="9"/>
                    <a:pt x="13" y="9"/>
                  </a:cubicBezTo>
                  <a:cubicBezTo>
                    <a:pt x="13" y="9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1" y="2"/>
                    <a:pt x="28" y="0"/>
                    <a:pt x="36" y="0"/>
                  </a:cubicBezTo>
                  <a:cubicBezTo>
                    <a:pt x="38" y="0"/>
                    <a:pt x="40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1"/>
                    <a:pt x="49" y="2"/>
                    <a:pt x="53" y="4"/>
                  </a:cubicBezTo>
                  <a:cubicBezTo>
                    <a:pt x="53" y="4"/>
                    <a:pt x="54" y="5"/>
                    <a:pt x="54" y="5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64" y="11"/>
                    <a:pt x="70" y="21"/>
                    <a:pt x="71" y="32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2" y="42"/>
                    <a:pt x="69" y="52"/>
                    <a:pt x="61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pc="-3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8" name="Freeform 140"/>
            <p:cNvSpPr/>
            <p:nvPr/>
          </p:nvSpPr>
          <p:spPr bwMode="auto">
            <a:xfrm>
              <a:off x="4206876" y="3641725"/>
              <a:ext cx="730250" cy="1444625"/>
            </a:xfrm>
            <a:custGeom>
              <a:avLst/>
              <a:gdLst>
                <a:gd name="T0" fmla="*/ 163 w 230"/>
                <a:gd name="T1" fmla="*/ 145 h 455"/>
                <a:gd name="T2" fmla="*/ 163 w 230"/>
                <a:gd name="T3" fmla="*/ 152 h 455"/>
                <a:gd name="T4" fmla="*/ 163 w 230"/>
                <a:gd name="T5" fmla="*/ 426 h 455"/>
                <a:gd name="T6" fmla="*/ 123 w 230"/>
                <a:gd name="T7" fmla="*/ 425 h 455"/>
                <a:gd name="T8" fmla="*/ 123 w 230"/>
                <a:gd name="T9" fmla="*/ 264 h 455"/>
                <a:gd name="T10" fmla="*/ 107 w 230"/>
                <a:gd name="T11" fmla="*/ 264 h 455"/>
                <a:gd name="T12" fmla="*/ 107 w 230"/>
                <a:gd name="T13" fmla="*/ 426 h 455"/>
                <a:gd name="T14" fmla="*/ 67 w 230"/>
                <a:gd name="T15" fmla="*/ 426 h 455"/>
                <a:gd name="T16" fmla="*/ 67 w 230"/>
                <a:gd name="T17" fmla="*/ 426 h 455"/>
                <a:gd name="T18" fmla="*/ 67 w 230"/>
                <a:gd name="T19" fmla="*/ 426 h 455"/>
                <a:gd name="T20" fmla="*/ 67 w 230"/>
                <a:gd name="T21" fmla="*/ 426 h 455"/>
                <a:gd name="T22" fmla="*/ 67 w 230"/>
                <a:gd name="T23" fmla="*/ 299 h 455"/>
                <a:gd name="T24" fmla="*/ 67 w 230"/>
                <a:gd name="T25" fmla="*/ 263 h 455"/>
                <a:gd name="T26" fmla="*/ 67 w 230"/>
                <a:gd name="T27" fmla="*/ 145 h 455"/>
                <a:gd name="T28" fmla="*/ 4 w 230"/>
                <a:gd name="T29" fmla="*/ 22 h 455"/>
                <a:gd name="T30" fmla="*/ 19 w 230"/>
                <a:gd name="T31" fmla="*/ 2 h 455"/>
                <a:gd name="T32" fmla="*/ 32 w 230"/>
                <a:gd name="T33" fmla="*/ 17 h 455"/>
                <a:gd name="T34" fmla="*/ 73 w 230"/>
                <a:gd name="T35" fmla="*/ 96 h 455"/>
                <a:gd name="T36" fmla="*/ 82 w 230"/>
                <a:gd name="T37" fmla="*/ 96 h 455"/>
                <a:gd name="T38" fmla="*/ 148 w 230"/>
                <a:gd name="T39" fmla="*/ 96 h 455"/>
                <a:gd name="T40" fmla="*/ 157 w 230"/>
                <a:gd name="T41" fmla="*/ 96 h 455"/>
                <a:gd name="T42" fmla="*/ 198 w 230"/>
                <a:gd name="T43" fmla="*/ 17 h 455"/>
                <a:gd name="T44" fmla="*/ 211 w 230"/>
                <a:gd name="T45" fmla="*/ 2 h 455"/>
                <a:gd name="T46" fmla="*/ 226 w 230"/>
                <a:gd name="T47" fmla="*/ 22 h 455"/>
                <a:gd name="T48" fmla="*/ 163 w 230"/>
                <a:gd name="T49" fmla="*/ 14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" h="455">
                  <a:moveTo>
                    <a:pt x="163" y="145"/>
                  </a:moveTo>
                  <a:cubicBezTo>
                    <a:pt x="163" y="152"/>
                    <a:pt x="163" y="152"/>
                    <a:pt x="163" y="152"/>
                  </a:cubicBezTo>
                  <a:cubicBezTo>
                    <a:pt x="163" y="243"/>
                    <a:pt x="163" y="336"/>
                    <a:pt x="163" y="426"/>
                  </a:cubicBezTo>
                  <a:cubicBezTo>
                    <a:pt x="163" y="454"/>
                    <a:pt x="123" y="455"/>
                    <a:pt x="123" y="425"/>
                  </a:cubicBezTo>
                  <a:cubicBezTo>
                    <a:pt x="123" y="264"/>
                    <a:pt x="123" y="264"/>
                    <a:pt x="123" y="264"/>
                  </a:cubicBezTo>
                  <a:cubicBezTo>
                    <a:pt x="107" y="264"/>
                    <a:pt x="107" y="264"/>
                    <a:pt x="107" y="264"/>
                  </a:cubicBezTo>
                  <a:cubicBezTo>
                    <a:pt x="107" y="318"/>
                    <a:pt x="107" y="373"/>
                    <a:pt x="107" y="426"/>
                  </a:cubicBezTo>
                  <a:cubicBezTo>
                    <a:pt x="107" y="454"/>
                    <a:pt x="68" y="455"/>
                    <a:pt x="67" y="426"/>
                  </a:cubicBezTo>
                  <a:cubicBezTo>
                    <a:pt x="67" y="426"/>
                    <a:pt x="67" y="426"/>
                    <a:pt x="67" y="426"/>
                  </a:cubicBezTo>
                  <a:cubicBezTo>
                    <a:pt x="67" y="426"/>
                    <a:pt x="67" y="426"/>
                    <a:pt x="67" y="426"/>
                  </a:cubicBezTo>
                  <a:cubicBezTo>
                    <a:pt x="67" y="426"/>
                    <a:pt x="67" y="426"/>
                    <a:pt x="67" y="426"/>
                  </a:cubicBezTo>
                  <a:cubicBezTo>
                    <a:pt x="67" y="426"/>
                    <a:pt x="67" y="366"/>
                    <a:pt x="67" y="299"/>
                  </a:cubicBezTo>
                  <a:cubicBezTo>
                    <a:pt x="67" y="299"/>
                    <a:pt x="67" y="290"/>
                    <a:pt x="67" y="263"/>
                  </a:cubicBezTo>
                  <a:cubicBezTo>
                    <a:pt x="67" y="145"/>
                    <a:pt x="67" y="145"/>
                    <a:pt x="67" y="145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0" y="11"/>
                    <a:pt x="7" y="0"/>
                    <a:pt x="19" y="2"/>
                  </a:cubicBezTo>
                  <a:cubicBezTo>
                    <a:pt x="27" y="4"/>
                    <a:pt x="29" y="11"/>
                    <a:pt x="32" y="17"/>
                  </a:cubicBezTo>
                  <a:cubicBezTo>
                    <a:pt x="36" y="23"/>
                    <a:pt x="58" y="67"/>
                    <a:pt x="73" y="96"/>
                  </a:cubicBezTo>
                  <a:cubicBezTo>
                    <a:pt x="75" y="96"/>
                    <a:pt x="79" y="96"/>
                    <a:pt x="82" y="96"/>
                  </a:cubicBezTo>
                  <a:cubicBezTo>
                    <a:pt x="148" y="96"/>
                    <a:pt x="148" y="96"/>
                    <a:pt x="148" y="96"/>
                  </a:cubicBezTo>
                  <a:cubicBezTo>
                    <a:pt x="151" y="96"/>
                    <a:pt x="154" y="96"/>
                    <a:pt x="157" y="96"/>
                  </a:cubicBezTo>
                  <a:cubicBezTo>
                    <a:pt x="172" y="67"/>
                    <a:pt x="194" y="23"/>
                    <a:pt x="198" y="17"/>
                  </a:cubicBezTo>
                  <a:cubicBezTo>
                    <a:pt x="201" y="11"/>
                    <a:pt x="203" y="4"/>
                    <a:pt x="211" y="2"/>
                  </a:cubicBezTo>
                  <a:cubicBezTo>
                    <a:pt x="223" y="0"/>
                    <a:pt x="230" y="11"/>
                    <a:pt x="226" y="22"/>
                  </a:cubicBezTo>
                  <a:lnTo>
                    <a:pt x="163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pc="-3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19" name="Group 29"/>
          <p:cNvGrpSpPr/>
          <p:nvPr/>
        </p:nvGrpSpPr>
        <p:grpSpPr>
          <a:xfrm rot="19567373" flipH="1">
            <a:off x="4732648" y="2060848"/>
            <a:ext cx="2749550" cy="1825625"/>
            <a:chOff x="6069013" y="1501776"/>
            <a:chExt cx="2749550" cy="1825625"/>
          </a:xfrm>
        </p:grpSpPr>
        <p:sp>
          <p:nvSpPr>
            <p:cNvPr id="20" name="Freeform 141"/>
            <p:cNvSpPr>
              <a:spLocks noEditPoints="1"/>
            </p:cNvSpPr>
            <p:nvPr/>
          </p:nvSpPr>
          <p:spPr bwMode="auto">
            <a:xfrm>
              <a:off x="6069013" y="2228851"/>
              <a:ext cx="1517650" cy="377825"/>
            </a:xfrm>
            <a:custGeom>
              <a:avLst/>
              <a:gdLst>
                <a:gd name="T0" fmla="*/ 465 w 478"/>
                <a:gd name="T1" fmla="*/ 46 h 119"/>
                <a:gd name="T2" fmla="*/ 142 w 478"/>
                <a:gd name="T3" fmla="*/ 46 h 119"/>
                <a:gd name="T4" fmla="*/ 111 w 478"/>
                <a:gd name="T5" fmla="*/ 6 h 119"/>
                <a:gd name="T6" fmla="*/ 101 w 478"/>
                <a:gd name="T7" fmla="*/ 0 h 119"/>
                <a:gd name="T8" fmla="*/ 13 w 478"/>
                <a:gd name="T9" fmla="*/ 0 h 119"/>
                <a:gd name="T10" fmla="*/ 2 w 478"/>
                <a:gd name="T11" fmla="*/ 8 h 119"/>
                <a:gd name="T12" fmla="*/ 3 w 478"/>
                <a:gd name="T13" fmla="*/ 21 h 119"/>
                <a:gd name="T14" fmla="*/ 32 w 478"/>
                <a:gd name="T15" fmla="*/ 60 h 119"/>
                <a:gd name="T16" fmla="*/ 3 w 478"/>
                <a:gd name="T17" fmla="*/ 98 h 119"/>
                <a:gd name="T18" fmla="*/ 2 w 478"/>
                <a:gd name="T19" fmla="*/ 112 h 119"/>
                <a:gd name="T20" fmla="*/ 13 w 478"/>
                <a:gd name="T21" fmla="*/ 119 h 119"/>
                <a:gd name="T22" fmla="*/ 101 w 478"/>
                <a:gd name="T23" fmla="*/ 119 h 119"/>
                <a:gd name="T24" fmla="*/ 111 w 478"/>
                <a:gd name="T25" fmla="*/ 114 h 119"/>
                <a:gd name="T26" fmla="*/ 143 w 478"/>
                <a:gd name="T27" fmla="*/ 72 h 119"/>
                <a:gd name="T28" fmla="*/ 465 w 478"/>
                <a:gd name="T29" fmla="*/ 72 h 119"/>
                <a:gd name="T30" fmla="*/ 478 w 478"/>
                <a:gd name="T31" fmla="*/ 59 h 119"/>
                <a:gd name="T32" fmla="*/ 465 w 478"/>
                <a:gd name="T33" fmla="*/ 46 h 119"/>
                <a:gd name="T34" fmla="*/ 95 w 478"/>
                <a:gd name="T35" fmla="*/ 26 h 119"/>
                <a:gd name="T36" fmla="*/ 109 w 478"/>
                <a:gd name="T37" fmla="*/ 46 h 119"/>
                <a:gd name="T38" fmla="*/ 59 w 478"/>
                <a:gd name="T39" fmla="*/ 46 h 119"/>
                <a:gd name="T40" fmla="*/ 59 w 478"/>
                <a:gd name="T41" fmla="*/ 46 h 119"/>
                <a:gd name="T42" fmla="*/ 54 w 478"/>
                <a:gd name="T43" fmla="*/ 46 h 119"/>
                <a:gd name="T44" fmla="*/ 40 w 478"/>
                <a:gd name="T45" fmla="*/ 26 h 119"/>
                <a:gd name="T46" fmla="*/ 95 w 478"/>
                <a:gd name="T47" fmla="*/ 26 h 119"/>
                <a:gd name="T48" fmla="*/ 95 w 478"/>
                <a:gd name="T49" fmla="*/ 93 h 119"/>
                <a:gd name="T50" fmla="*/ 40 w 478"/>
                <a:gd name="T51" fmla="*/ 93 h 119"/>
                <a:gd name="T52" fmla="*/ 54 w 478"/>
                <a:gd name="T53" fmla="*/ 73 h 119"/>
                <a:gd name="T54" fmla="*/ 109 w 478"/>
                <a:gd name="T55" fmla="*/ 73 h 119"/>
                <a:gd name="T56" fmla="*/ 95 w 478"/>
                <a:gd name="T57" fmla="*/ 9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8" h="119">
                  <a:moveTo>
                    <a:pt x="465" y="46"/>
                  </a:moveTo>
                  <a:cubicBezTo>
                    <a:pt x="142" y="46"/>
                    <a:pt x="142" y="46"/>
                    <a:pt x="142" y="46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09" y="2"/>
                    <a:pt x="105" y="0"/>
                    <a:pt x="10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0" y="17"/>
                    <a:pt x="3" y="21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0" y="102"/>
                    <a:pt x="0" y="107"/>
                    <a:pt x="2" y="112"/>
                  </a:cubicBezTo>
                  <a:cubicBezTo>
                    <a:pt x="4" y="116"/>
                    <a:pt x="8" y="119"/>
                    <a:pt x="13" y="119"/>
                  </a:cubicBezTo>
                  <a:cubicBezTo>
                    <a:pt x="101" y="119"/>
                    <a:pt x="101" y="119"/>
                    <a:pt x="101" y="119"/>
                  </a:cubicBezTo>
                  <a:cubicBezTo>
                    <a:pt x="105" y="119"/>
                    <a:pt x="109" y="117"/>
                    <a:pt x="111" y="114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465" y="72"/>
                    <a:pt x="465" y="72"/>
                    <a:pt x="465" y="72"/>
                  </a:cubicBezTo>
                  <a:cubicBezTo>
                    <a:pt x="472" y="72"/>
                    <a:pt x="478" y="66"/>
                    <a:pt x="478" y="59"/>
                  </a:cubicBezTo>
                  <a:cubicBezTo>
                    <a:pt x="478" y="52"/>
                    <a:pt x="472" y="46"/>
                    <a:pt x="465" y="46"/>
                  </a:cubicBezTo>
                  <a:close/>
                  <a:moveTo>
                    <a:pt x="95" y="26"/>
                  </a:moveTo>
                  <a:cubicBezTo>
                    <a:pt x="109" y="46"/>
                    <a:pt x="109" y="46"/>
                    <a:pt x="109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40" y="26"/>
                    <a:pt x="40" y="26"/>
                    <a:pt x="40" y="26"/>
                  </a:cubicBezTo>
                  <a:lnTo>
                    <a:pt x="95" y="26"/>
                  </a:lnTo>
                  <a:close/>
                  <a:moveTo>
                    <a:pt x="95" y="93"/>
                  </a:moveTo>
                  <a:cubicBezTo>
                    <a:pt x="40" y="93"/>
                    <a:pt x="40" y="93"/>
                    <a:pt x="40" y="93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109" y="73"/>
                    <a:pt x="109" y="73"/>
                    <a:pt x="109" y="73"/>
                  </a:cubicBezTo>
                  <a:lnTo>
                    <a:pt x="95" y="93"/>
                  </a:lnTo>
                  <a:close/>
                </a:path>
              </a:pathLst>
            </a:custGeom>
            <a:solidFill>
              <a:srgbClr val="2C35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pc="-3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1" name="Freeform 142"/>
            <p:cNvSpPr/>
            <p:nvPr/>
          </p:nvSpPr>
          <p:spPr bwMode="auto">
            <a:xfrm>
              <a:off x="8374063" y="2241550"/>
              <a:ext cx="444500" cy="342900"/>
            </a:xfrm>
            <a:custGeom>
              <a:avLst/>
              <a:gdLst>
                <a:gd name="T0" fmla="*/ 140 w 140"/>
                <a:gd name="T1" fmla="*/ 55 h 108"/>
                <a:gd name="T2" fmla="*/ 131 w 140"/>
                <a:gd name="T3" fmla="*/ 64 h 108"/>
                <a:gd name="T4" fmla="*/ 90 w 140"/>
                <a:gd name="T5" fmla="*/ 105 h 108"/>
                <a:gd name="T6" fmla="*/ 86 w 140"/>
                <a:gd name="T7" fmla="*/ 107 h 108"/>
                <a:gd name="T8" fmla="*/ 80 w 140"/>
                <a:gd name="T9" fmla="*/ 108 h 108"/>
                <a:gd name="T10" fmla="*/ 71 w 140"/>
                <a:gd name="T11" fmla="*/ 105 h 108"/>
                <a:gd name="T12" fmla="*/ 71 w 140"/>
                <a:gd name="T13" fmla="*/ 86 h 108"/>
                <a:gd name="T14" fmla="*/ 90 w 140"/>
                <a:gd name="T15" fmla="*/ 68 h 108"/>
                <a:gd name="T16" fmla="*/ 13 w 140"/>
                <a:gd name="T17" fmla="*/ 68 h 108"/>
                <a:gd name="T18" fmla="*/ 1 w 140"/>
                <a:gd name="T19" fmla="*/ 60 h 108"/>
                <a:gd name="T20" fmla="*/ 0 w 140"/>
                <a:gd name="T21" fmla="*/ 55 h 108"/>
                <a:gd name="T22" fmla="*/ 13 w 140"/>
                <a:gd name="T23" fmla="*/ 42 h 108"/>
                <a:gd name="T24" fmla="*/ 90 w 140"/>
                <a:gd name="T25" fmla="*/ 42 h 108"/>
                <a:gd name="T26" fmla="*/ 71 w 140"/>
                <a:gd name="T27" fmla="*/ 23 h 108"/>
                <a:gd name="T28" fmla="*/ 68 w 140"/>
                <a:gd name="T29" fmla="*/ 19 h 108"/>
                <a:gd name="T30" fmla="*/ 71 w 140"/>
                <a:gd name="T31" fmla="*/ 5 h 108"/>
                <a:gd name="T32" fmla="*/ 90 w 140"/>
                <a:gd name="T33" fmla="*/ 5 h 108"/>
                <a:gd name="T34" fmla="*/ 130 w 140"/>
                <a:gd name="T35" fmla="*/ 46 h 108"/>
                <a:gd name="T36" fmla="*/ 140 w 140"/>
                <a:gd name="T37" fmla="*/ 5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0" h="108">
                  <a:moveTo>
                    <a:pt x="140" y="55"/>
                  </a:moveTo>
                  <a:cubicBezTo>
                    <a:pt x="131" y="64"/>
                    <a:pt x="131" y="64"/>
                    <a:pt x="131" y="64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88" y="106"/>
                    <a:pt x="87" y="107"/>
                    <a:pt x="86" y="107"/>
                  </a:cubicBezTo>
                  <a:cubicBezTo>
                    <a:pt x="84" y="108"/>
                    <a:pt x="82" y="108"/>
                    <a:pt x="80" y="108"/>
                  </a:cubicBezTo>
                  <a:cubicBezTo>
                    <a:pt x="77" y="108"/>
                    <a:pt x="74" y="107"/>
                    <a:pt x="71" y="105"/>
                  </a:cubicBezTo>
                  <a:cubicBezTo>
                    <a:pt x="66" y="100"/>
                    <a:pt x="66" y="91"/>
                    <a:pt x="71" y="86"/>
                  </a:cubicBezTo>
                  <a:cubicBezTo>
                    <a:pt x="90" y="68"/>
                    <a:pt x="90" y="68"/>
                    <a:pt x="90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7" y="68"/>
                    <a:pt x="3" y="64"/>
                    <a:pt x="1" y="60"/>
                  </a:cubicBezTo>
                  <a:cubicBezTo>
                    <a:pt x="0" y="58"/>
                    <a:pt x="0" y="57"/>
                    <a:pt x="0" y="55"/>
                  </a:cubicBezTo>
                  <a:cubicBezTo>
                    <a:pt x="0" y="48"/>
                    <a:pt x="5" y="42"/>
                    <a:pt x="13" y="42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0" y="22"/>
                    <a:pt x="69" y="21"/>
                    <a:pt x="68" y="19"/>
                  </a:cubicBezTo>
                  <a:cubicBezTo>
                    <a:pt x="66" y="14"/>
                    <a:pt x="67" y="9"/>
                    <a:pt x="71" y="5"/>
                  </a:cubicBezTo>
                  <a:cubicBezTo>
                    <a:pt x="76" y="0"/>
                    <a:pt x="85" y="0"/>
                    <a:pt x="90" y="5"/>
                  </a:cubicBezTo>
                  <a:cubicBezTo>
                    <a:pt x="130" y="46"/>
                    <a:pt x="130" y="46"/>
                    <a:pt x="130" y="46"/>
                  </a:cubicBezTo>
                  <a:lnTo>
                    <a:pt x="140" y="55"/>
                  </a:lnTo>
                  <a:close/>
                </a:path>
              </a:pathLst>
            </a:custGeom>
            <a:solidFill>
              <a:srgbClr val="2C35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pc="-3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2" name="Freeform 143"/>
            <p:cNvSpPr/>
            <p:nvPr/>
          </p:nvSpPr>
          <p:spPr bwMode="auto">
            <a:xfrm>
              <a:off x="7361238" y="2203450"/>
              <a:ext cx="393700" cy="425450"/>
            </a:xfrm>
            <a:custGeom>
              <a:avLst/>
              <a:gdLst>
                <a:gd name="T0" fmla="*/ 57 w 124"/>
                <a:gd name="T1" fmla="*/ 134 h 134"/>
                <a:gd name="T2" fmla="*/ 124 w 124"/>
                <a:gd name="T3" fmla="*/ 67 h 134"/>
                <a:gd name="T4" fmla="*/ 57 w 124"/>
                <a:gd name="T5" fmla="*/ 0 h 134"/>
                <a:gd name="T6" fmla="*/ 5 w 124"/>
                <a:gd name="T7" fmla="*/ 25 h 134"/>
                <a:gd name="T8" fmla="*/ 7 w 124"/>
                <a:gd name="T9" fmla="*/ 43 h 134"/>
                <a:gd name="T10" fmla="*/ 25 w 124"/>
                <a:gd name="T11" fmla="*/ 41 h 134"/>
                <a:gd name="T12" fmla="*/ 57 w 124"/>
                <a:gd name="T13" fmla="*/ 26 h 134"/>
                <a:gd name="T14" fmla="*/ 98 w 124"/>
                <a:gd name="T15" fmla="*/ 67 h 134"/>
                <a:gd name="T16" fmla="*/ 57 w 124"/>
                <a:gd name="T17" fmla="*/ 108 h 134"/>
                <a:gd name="T18" fmla="*/ 25 w 124"/>
                <a:gd name="T19" fmla="*/ 92 h 134"/>
                <a:gd name="T20" fmla="*/ 7 w 124"/>
                <a:gd name="T21" fmla="*/ 90 h 134"/>
                <a:gd name="T22" fmla="*/ 5 w 124"/>
                <a:gd name="T23" fmla="*/ 109 h 134"/>
                <a:gd name="T24" fmla="*/ 57 w 124"/>
                <a:gd name="T25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34">
                  <a:moveTo>
                    <a:pt x="57" y="134"/>
                  </a:moveTo>
                  <a:cubicBezTo>
                    <a:pt x="94" y="134"/>
                    <a:pt x="124" y="104"/>
                    <a:pt x="124" y="67"/>
                  </a:cubicBezTo>
                  <a:cubicBezTo>
                    <a:pt x="124" y="30"/>
                    <a:pt x="94" y="0"/>
                    <a:pt x="57" y="0"/>
                  </a:cubicBezTo>
                  <a:cubicBezTo>
                    <a:pt x="36" y="0"/>
                    <a:pt x="17" y="10"/>
                    <a:pt x="5" y="25"/>
                  </a:cubicBezTo>
                  <a:cubicBezTo>
                    <a:pt x="0" y="31"/>
                    <a:pt x="1" y="39"/>
                    <a:pt x="7" y="43"/>
                  </a:cubicBezTo>
                  <a:cubicBezTo>
                    <a:pt x="12" y="48"/>
                    <a:pt x="21" y="47"/>
                    <a:pt x="25" y="41"/>
                  </a:cubicBezTo>
                  <a:cubicBezTo>
                    <a:pt x="33" y="32"/>
                    <a:pt x="44" y="26"/>
                    <a:pt x="57" y="26"/>
                  </a:cubicBezTo>
                  <a:cubicBezTo>
                    <a:pt x="80" y="26"/>
                    <a:pt x="98" y="44"/>
                    <a:pt x="98" y="67"/>
                  </a:cubicBezTo>
                  <a:cubicBezTo>
                    <a:pt x="98" y="89"/>
                    <a:pt x="80" y="108"/>
                    <a:pt x="57" y="108"/>
                  </a:cubicBezTo>
                  <a:cubicBezTo>
                    <a:pt x="44" y="108"/>
                    <a:pt x="33" y="102"/>
                    <a:pt x="25" y="92"/>
                  </a:cubicBezTo>
                  <a:cubicBezTo>
                    <a:pt x="21" y="87"/>
                    <a:pt x="12" y="86"/>
                    <a:pt x="7" y="90"/>
                  </a:cubicBezTo>
                  <a:cubicBezTo>
                    <a:pt x="1" y="95"/>
                    <a:pt x="0" y="103"/>
                    <a:pt x="5" y="109"/>
                  </a:cubicBezTo>
                  <a:cubicBezTo>
                    <a:pt x="17" y="124"/>
                    <a:pt x="36" y="134"/>
                    <a:pt x="57" y="134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pc="-3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3" name="Freeform 144"/>
            <p:cNvSpPr/>
            <p:nvPr/>
          </p:nvSpPr>
          <p:spPr bwMode="auto">
            <a:xfrm>
              <a:off x="7132638" y="1993901"/>
              <a:ext cx="831850" cy="841375"/>
            </a:xfrm>
            <a:custGeom>
              <a:avLst/>
              <a:gdLst>
                <a:gd name="T0" fmla="*/ 129 w 262"/>
                <a:gd name="T1" fmla="*/ 0 h 265"/>
                <a:gd name="T2" fmla="*/ 129 w 262"/>
                <a:gd name="T3" fmla="*/ 0 h 265"/>
                <a:gd name="T4" fmla="*/ 2 w 262"/>
                <a:gd name="T5" fmla="*/ 96 h 265"/>
                <a:gd name="T6" fmla="*/ 11 w 262"/>
                <a:gd name="T7" fmla="*/ 112 h 265"/>
                <a:gd name="T8" fmla="*/ 14 w 262"/>
                <a:gd name="T9" fmla="*/ 112 h 265"/>
                <a:gd name="T10" fmla="*/ 27 w 262"/>
                <a:gd name="T11" fmla="*/ 103 h 265"/>
                <a:gd name="T12" fmla="*/ 129 w 262"/>
                <a:gd name="T13" fmla="*/ 26 h 265"/>
                <a:gd name="T14" fmla="*/ 129 w 262"/>
                <a:gd name="T15" fmla="*/ 26 h 265"/>
                <a:gd name="T16" fmla="*/ 129 w 262"/>
                <a:gd name="T17" fmla="*/ 26 h 265"/>
                <a:gd name="T18" fmla="*/ 204 w 262"/>
                <a:gd name="T19" fmla="*/ 57 h 265"/>
                <a:gd name="T20" fmla="*/ 236 w 262"/>
                <a:gd name="T21" fmla="*/ 133 h 265"/>
                <a:gd name="T22" fmla="*/ 205 w 262"/>
                <a:gd name="T23" fmla="*/ 208 h 265"/>
                <a:gd name="T24" fmla="*/ 129 w 262"/>
                <a:gd name="T25" fmla="*/ 239 h 265"/>
                <a:gd name="T26" fmla="*/ 129 w 262"/>
                <a:gd name="T27" fmla="*/ 239 h 265"/>
                <a:gd name="T28" fmla="*/ 27 w 262"/>
                <a:gd name="T29" fmla="*/ 163 h 265"/>
                <a:gd name="T30" fmla="*/ 14 w 262"/>
                <a:gd name="T31" fmla="*/ 153 h 265"/>
                <a:gd name="T32" fmla="*/ 11 w 262"/>
                <a:gd name="T33" fmla="*/ 154 h 265"/>
                <a:gd name="T34" fmla="*/ 2 w 262"/>
                <a:gd name="T35" fmla="*/ 170 h 265"/>
                <a:gd name="T36" fmla="*/ 129 w 262"/>
                <a:gd name="T37" fmla="*/ 265 h 265"/>
                <a:gd name="T38" fmla="*/ 262 w 262"/>
                <a:gd name="T39" fmla="*/ 133 h 265"/>
                <a:gd name="T40" fmla="*/ 129 w 262"/>
                <a:gd name="T41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265">
                  <a:moveTo>
                    <a:pt x="129" y="0"/>
                  </a:moveTo>
                  <a:cubicBezTo>
                    <a:pt x="129" y="0"/>
                    <a:pt x="129" y="0"/>
                    <a:pt x="129" y="0"/>
                  </a:cubicBezTo>
                  <a:cubicBezTo>
                    <a:pt x="69" y="0"/>
                    <a:pt x="18" y="40"/>
                    <a:pt x="2" y="96"/>
                  </a:cubicBezTo>
                  <a:cubicBezTo>
                    <a:pt x="0" y="102"/>
                    <a:pt x="4" y="110"/>
                    <a:pt x="11" y="112"/>
                  </a:cubicBezTo>
                  <a:cubicBezTo>
                    <a:pt x="12" y="112"/>
                    <a:pt x="13" y="112"/>
                    <a:pt x="14" y="112"/>
                  </a:cubicBezTo>
                  <a:cubicBezTo>
                    <a:pt x="20" y="112"/>
                    <a:pt x="25" y="108"/>
                    <a:pt x="27" y="103"/>
                  </a:cubicBezTo>
                  <a:cubicBezTo>
                    <a:pt x="40" y="59"/>
                    <a:pt x="81" y="26"/>
                    <a:pt x="129" y="26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59" y="26"/>
                    <a:pt x="185" y="38"/>
                    <a:pt x="204" y="57"/>
                  </a:cubicBezTo>
                  <a:cubicBezTo>
                    <a:pt x="224" y="77"/>
                    <a:pt x="236" y="103"/>
                    <a:pt x="236" y="133"/>
                  </a:cubicBezTo>
                  <a:cubicBezTo>
                    <a:pt x="236" y="162"/>
                    <a:pt x="224" y="189"/>
                    <a:pt x="205" y="208"/>
                  </a:cubicBezTo>
                  <a:cubicBezTo>
                    <a:pt x="185" y="228"/>
                    <a:pt x="159" y="239"/>
                    <a:pt x="129" y="239"/>
                  </a:cubicBezTo>
                  <a:cubicBezTo>
                    <a:pt x="129" y="239"/>
                    <a:pt x="129" y="239"/>
                    <a:pt x="129" y="239"/>
                  </a:cubicBezTo>
                  <a:cubicBezTo>
                    <a:pt x="81" y="239"/>
                    <a:pt x="40" y="207"/>
                    <a:pt x="27" y="163"/>
                  </a:cubicBezTo>
                  <a:cubicBezTo>
                    <a:pt x="25" y="157"/>
                    <a:pt x="20" y="153"/>
                    <a:pt x="14" y="153"/>
                  </a:cubicBezTo>
                  <a:cubicBezTo>
                    <a:pt x="13" y="153"/>
                    <a:pt x="12" y="154"/>
                    <a:pt x="11" y="154"/>
                  </a:cubicBezTo>
                  <a:cubicBezTo>
                    <a:pt x="4" y="156"/>
                    <a:pt x="0" y="163"/>
                    <a:pt x="2" y="170"/>
                  </a:cubicBezTo>
                  <a:cubicBezTo>
                    <a:pt x="18" y="225"/>
                    <a:pt x="69" y="265"/>
                    <a:pt x="129" y="265"/>
                  </a:cubicBezTo>
                  <a:cubicBezTo>
                    <a:pt x="202" y="265"/>
                    <a:pt x="262" y="206"/>
                    <a:pt x="262" y="133"/>
                  </a:cubicBezTo>
                  <a:cubicBezTo>
                    <a:pt x="262" y="60"/>
                    <a:pt x="202" y="0"/>
                    <a:pt x="129" y="0"/>
                  </a:cubicBezTo>
                </a:path>
              </a:pathLst>
            </a:custGeom>
            <a:solidFill>
              <a:srgbClr val="2C35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pc="-3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4" name="Freeform 145"/>
            <p:cNvSpPr/>
            <p:nvPr/>
          </p:nvSpPr>
          <p:spPr bwMode="auto">
            <a:xfrm>
              <a:off x="6872288" y="1739901"/>
              <a:ext cx="1346200" cy="1349375"/>
            </a:xfrm>
            <a:custGeom>
              <a:avLst/>
              <a:gdLst>
                <a:gd name="T0" fmla="*/ 211 w 424"/>
                <a:gd name="T1" fmla="*/ 0 h 425"/>
                <a:gd name="T2" fmla="*/ 211 w 424"/>
                <a:gd name="T3" fmla="*/ 0 h 425"/>
                <a:gd name="T4" fmla="*/ 2 w 424"/>
                <a:gd name="T5" fmla="*/ 177 h 425"/>
                <a:gd name="T6" fmla="*/ 12 w 424"/>
                <a:gd name="T7" fmla="*/ 192 h 425"/>
                <a:gd name="T8" fmla="*/ 14 w 424"/>
                <a:gd name="T9" fmla="*/ 192 h 425"/>
                <a:gd name="T10" fmla="*/ 27 w 424"/>
                <a:gd name="T11" fmla="*/ 181 h 425"/>
                <a:gd name="T12" fmla="*/ 211 w 424"/>
                <a:gd name="T13" fmla="*/ 26 h 425"/>
                <a:gd name="T14" fmla="*/ 211 w 424"/>
                <a:gd name="T15" fmla="*/ 26 h 425"/>
                <a:gd name="T16" fmla="*/ 343 w 424"/>
                <a:gd name="T17" fmla="*/ 81 h 425"/>
                <a:gd name="T18" fmla="*/ 398 w 424"/>
                <a:gd name="T19" fmla="*/ 213 h 425"/>
                <a:gd name="T20" fmla="*/ 343 w 424"/>
                <a:gd name="T21" fmla="*/ 345 h 425"/>
                <a:gd name="T22" fmla="*/ 211 w 424"/>
                <a:gd name="T23" fmla="*/ 399 h 425"/>
                <a:gd name="T24" fmla="*/ 211 w 424"/>
                <a:gd name="T25" fmla="*/ 399 h 425"/>
                <a:gd name="T26" fmla="*/ 27 w 424"/>
                <a:gd name="T27" fmla="*/ 244 h 425"/>
                <a:gd name="T28" fmla="*/ 14 w 424"/>
                <a:gd name="T29" fmla="*/ 233 h 425"/>
                <a:gd name="T30" fmla="*/ 12 w 424"/>
                <a:gd name="T31" fmla="*/ 234 h 425"/>
                <a:gd name="T32" fmla="*/ 2 w 424"/>
                <a:gd name="T33" fmla="*/ 249 h 425"/>
                <a:gd name="T34" fmla="*/ 211 w 424"/>
                <a:gd name="T35" fmla="*/ 425 h 425"/>
                <a:gd name="T36" fmla="*/ 424 w 424"/>
                <a:gd name="T37" fmla="*/ 213 h 425"/>
                <a:gd name="T38" fmla="*/ 211 w 424"/>
                <a:gd name="T39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4" h="425">
                  <a:moveTo>
                    <a:pt x="211" y="0"/>
                  </a:moveTo>
                  <a:cubicBezTo>
                    <a:pt x="211" y="0"/>
                    <a:pt x="211" y="0"/>
                    <a:pt x="211" y="0"/>
                  </a:cubicBezTo>
                  <a:cubicBezTo>
                    <a:pt x="106" y="0"/>
                    <a:pt x="19" y="77"/>
                    <a:pt x="2" y="177"/>
                  </a:cubicBezTo>
                  <a:cubicBezTo>
                    <a:pt x="0" y="184"/>
                    <a:pt x="5" y="191"/>
                    <a:pt x="12" y="192"/>
                  </a:cubicBezTo>
                  <a:cubicBezTo>
                    <a:pt x="13" y="192"/>
                    <a:pt x="14" y="192"/>
                    <a:pt x="14" y="192"/>
                  </a:cubicBezTo>
                  <a:cubicBezTo>
                    <a:pt x="21" y="192"/>
                    <a:pt x="26" y="188"/>
                    <a:pt x="27" y="181"/>
                  </a:cubicBezTo>
                  <a:cubicBezTo>
                    <a:pt x="42" y="93"/>
                    <a:pt x="119" y="26"/>
                    <a:pt x="211" y="26"/>
                  </a:cubicBezTo>
                  <a:cubicBezTo>
                    <a:pt x="211" y="26"/>
                    <a:pt x="211" y="26"/>
                    <a:pt x="211" y="26"/>
                  </a:cubicBezTo>
                  <a:cubicBezTo>
                    <a:pt x="263" y="26"/>
                    <a:pt x="309" y="47"/>
                    <a:pt x="343" y="81"/>
                  </a:cubicBezTo>
                  <a:cubicBezTo>
                    <a:pt x="377" y="115"/>
                    <a:pt x="398" y="161"/>
                    <a:pt x="398" y="213"/>
                  </a:cubicBezTo>
                  <a:cubicBezTo>
                    <a:pt x="398" y="264"/>
                    <a:pt x="377" y="311"/>
                    <a:pt x="343" y="345"/>
                  </a:cubicBezTo>
                  <a:cubicBezTo>
                    <a:pt x="309" y="378"/>
                    <a:pt x="263" y="399"/>
                    <a:pt x="211" y="399"/>
                  </a:cubicBezTo>
                  <a:cubicBezTo>
                    <a:pt x="211" y="399"/>
                    <a:pt x="211" y="399"/>
                    <a:pt x="211" y="399"/>
                  </a:cubicBezTo>
                  <a:cubicBezTo>
                    <a:pt x="119" y="399"/>
                    <a:pt x="42" y="332"/>
                    <a:pt x="27" y="244"/>
                  </a:cubicBezTo>
                  <a:cubicBezTo>
                    <a:pt x="26" y="238"/>
                    <a:pt x="21" y="233"/>
                    <a:pt x="14" y="233"/>
                  </a:cubicBezTo>
                  <a:cubicBezTo>
                    <a:pt x="14" y="233"/>
                    <a:pt x="13" y="234"/>
                    <a:pt x="12" y="234"/>
                  </a:cubicBezTo>
                  <a:cubicBezTo>
                    <a:pt x="5" y="235"/>
                    <a:pt x="0" y="242"/>
                    <a:pt x="2" y="249"/>
                  </a:cubicBezTo>
                  <a:cubicBezTo>
                    <a:pt x="19" y="349"/>
                    <a:pt x="106" y="425"/>
                    <a:pt x="211" y="425"/>
                  </a:cubicBezTo>
                  <a:cubicBezTo>
                    <a:pt x="328" y="425"/>
                    <a:pt x="424" y="330"/>
                    <a:pt x="424" y="213"/>
                  </a:cubicBezTo>
                  <a:cubicBezTo>
                    <a:pt x="423" y="95"/>
                    <a:pt x="328" y="0"/>
                    <a:pt x="211" y="0"/>
                  </a:cubicBezTo>
                </a:path>
              </a:pathLst>
            </a:cu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pc="-3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5" name="Freeform 146"/>
            <p:cNvSpPr/>
            <p:nvPr/>
          </p:nvSpPr>
          <p:spPr bwMode="auto">
            <a:xfrm>
              <a:off x="6634163" y="1501776"/>
              <a:ext cx="1822450" cy="1825625"/>
            </a:xfrm>
            <a:custGeom>
              <a:avLst/>
              <a:gdLst>
                <a:gd name="T0" fmla="*/ 574 w 574"/>
                <a:gd name="T1" fmla="*/ 288 h 575"/>
                <a:gd name="T2" fmla="*/ 286 w 574"/>
                <a:gd name="T3" fmla="*/ 0 h 575"/>
                <a:gd name="T4" fmla="*/ 1 w 574"/>
                <a:gd name="T5" fmla="*/ 253 h 575"/>
                <a:gd name="T6" fmla="*/ 12 w 574"/>
                <a:gd name="T7" fmla="*/ 267 h 575"/>
                <a:gd name="T8" fmla="*/ 26 w 574"/>
                <a:gd name="T9" fmla="*/ 256 h 575"/>
                <a:gd name="T10" fmla="*/ 286 w 574"/>
                <a:gd name="T11" fmla="*/ 26 h 575"/>
                <a:gd name="T12" fmla="*/ 471 w 574"/>
                <a:gd name="T13" fmla="*/ 103 h 575"/>
                <a:gd name="T14" fmla="*/ 548 w 574"/>
                <a:gd name="T15" fmla="*/ 288 h 575"/>
                <a:gd name="T16" fmla="*/ 471 w 574"/>
                <a:gd name="T17" fmla="*/ 473 h 575"/>
                <a:gd name="T18" fmla="*/ 286 w 574"/>
                <a:gd name="T19" fmla="*/ 549 h 575"/>
                <a:gd name="T20" fmla="*/ 27 w 574"/>
                <a:gd name="T21" fmla="*/ 320 h 575"/>
                <a:gd name="T22" fmla="*/ 12 w 574"/>
                <a:gd name="T23" fmla="*/ 309 h 575"/>
                <a:gd name="T24" fmla="*/ 1 w 574"/>
                <a:gd name="T25" fmla="*/ 323 h 575"/>
                <a:gd name="T26" fmla="*/ 286 w 574"/>
                <a:gd name="T27" fmla="*/ 575 h 575"/>
                <a:gd name="T28" fmla="*/ 574 w 574"/>
                <a:gd name="T29" fmla="*/ 288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4" h="575">
                  <a:moveTo>
                    <a:pt x="574" y="288"/>
                  </a:moveTo>
                  <a:cubicBezTo>
                    <a:pt x="574" y="129"/>
                    <a:pt x="445" y="0"/>
                    <a:pt x="286" y="0"/>
                  </a:cubicBezTo>
                  <a:cubicBezTo>
                    <a:pt x="139" y="0"/>
                    <a:pt x="18" y="110"/>
                    <a:pt x="1" y="253"/>
                  </a:cubicBezTo>
                  <a:cubicBezTo>
                    <a:pt x="0" y="260"/>
                    <a:pt x="5" y="266"/>
                    <a:pt x="12" y="267"/>
                  </a:cubicBezTo>
                  <a:cubicBezTo>
                    <a:pt x="19" y="268"/>
                    <a:pt x="26" y="263"/>
                    <a:pt x="26" y="256"/>
                  </a:cubicBezTo>
                  <a:cubicBezTo>
                    <a:pt x="42" y="127"/>
                    <a:pt x="152" y="26"/>
                    <a:pt x="286" y="26"/>
                  </a:cubicBezTo>
                  <a:cubicBezTo>
                    <a:pt x="358" y="26"/>
                    <a:pt x="424" y="56"/>
                    <a:pt x="471" y="103"/>
                  </a:cubicBezTo>
                  <a:cubicBezTo>
                    <a:pt x="518" y="150"/>
                    <a:pt x="548" y="215"/>
                    <a:pt x="548" y="288"/>
                  </a:cubicBezTo>
                  <a:cubicBezTo>
                    <a:pt x="548" y="360"/>
                    <a:pt x="518" y="425"/>
                    <a:pt x="471" y="473"/>
                  </a:cubicBezTo>
                  <a:cubicBezTo>
                    <a:pt x="424" y="520"/>
                    <a:pt x="358" y="549"/>
                    <a:pt x="286" y="549"/>
                  </a:cubicBezTo>
                  <a:cubicBezTo>
                    <a:pt x="153" y="549"/>
                    <a:pt x="42" y="449"/>
                    <a:pt x="27" y="320"/>
                  </a:cubicBezTo>
                  <a:cubicBezTo>
                    <a:pt x="26" y="313"/>
                    <a:pt x="19" y="308"/>
                    <a:pt x="12" y="309"/>
                  </a:cubicBezTo>
                  <a:cubicBezTo>
                    <a:pt x="5" y="309"/>
                    <a:pt x="0" y="316"/>
                    <a:pt x="1" y="323"/>
                  </a:cubicBezTo>
                  <a:cubicBezTo>
                    <a:pt x="18" y="465"/>
                    <a:pt x="139" y="575"/>
                    <a:pt x="286" y="575"/>
                  </a:cubicBezTo>
                  <a:cubicBezTo>
                    <a:pt x="445" y="575"/>
                    <a:pt x="574" y="447"/>
                    <a:pt x="574" y="288"/>
                  </a:cubicBezTo>
                  <a:close/>
                </a:path>
              </a:pathLst>
            </a:custGeom>
            <a:solidFill>
              <a:srgbClr val="2C35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pc="-3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52000" y="4465095"/>
            <a:ext cx="3560888" cy="953135"/>
            <a:chOff x="852000" y="4465095"/>
            <a:chExt cx="3560888" cy="953135"/>
          </a:xfrm>
        </p:grpSpPr>
        <p:sp>
          <p:nvSpPr>
            <p:cNvPr id="37" name="矩形 36"/>
            <p:cNvSpPr/>
            <p:nvPr/>
          </p:nvSpPr>
          <p:spPr>
            <a:xfrm>
              <a:off x="852000" y="4465095"/>
              <a:ext cx="2522174" cy="953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</a:pPr>
              <a:r>
                <a:rPr lang="zh-CN" altLang="en-US" sz="14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快速导入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  <a:p>
              <a:pPr algn="r"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</a:pPr>
              <a:r>
                <a:rPr lang="zh-CN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可以快速导入课程、教职工以及学生信息，瞬间搭建起学校专属的作业平台</a:t>
              </a:r>
              <a:endParaRPr 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3692888" y="4582149"/>
              <a:ext cx="720000" cy="720000"/>
              <a:chOff x="3692888" y="4582149"/>
              <a:chExt cx="720000" cy="72000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3692888" y="4582149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0" name="Freeform 80"/>
              <p:cNvSpPr>
                <a:spLocks noEditPoints="1"/>
              </p:cNvSpPr>
              <p:nvPr/>
            </p:nvSpPr>
            <p:spPr bwMode="auto">
              <a:xfrm>
                <a:off x="3891757" y="4780223"/>
                <a:ext cx="322263" cy="323850"/>
              </a:xfrm>
              <a:custGeom>
                <a:avLst/>
                <a:gdLst>
                  <a:gd name="T0" fmla="*/ 1017 w 1017"/>
                  <a:gd name="T1" fmla="*/ 28 h 1017"/>
                  <a:gd name="T2" fmla="*/ 1017 w 1017"/>
                  <a:gd name="T3" fmla="*/ 25 h 1017"/>
                  <a:gd name="T4" fmla="*/ 1015 w 1017"/>
                  <a:gd name="T5" fmla="*/ 19 h 1017"/>
                  <a:gd name="T6" fmla="*/ 1014 w 1017"/>
                  <a:gd name="T7" fmla="*/ 17 h 1017"/>
                  <a:gd name="T8" fmla="*/ 1011 w 1017"/>
                  <a:gd name="T9" fmla="*/ 12 h 1017"/>
                  <a:gd name="T10" fmla="*/ 1008 w 1017"/>
                  <a:gd name="T11" fmla="*/ 9 h 1017"/>
                  <a:gd name="T12" fmla="*/ 1005 w 1017"/>
                  <a:gd name="T13" fmla="*/ 6 h 1017"/>
                  <a:gd name="T14" fmla="*/ 1003 w 1017"/>
                  <a:gd name="T15" fmla="*/ 5 h 1017"/>
                  <a:gd name="T16" fmla="*/ 1002 w 1017"/>
                  <a:gd name="T17" fmla="*/ 4 h 1017"/>
                  <a:gd name="T18" fmla="*/ 1002 w 1017"/>
                  <a:gd name="T19" fmla="*/ 4 h 1017"/>
                  <a:gd name="T20" fmla="*/ 995 w 1017"/>
                  <a:gd name="T21" fmla="*/ 1 h 1017"/>
                  <a:gd name="T22" fmla="*/ 991 w 1017"/>
                  <a:gd name="T23" fmla="*/ 0 h 1017"/>
                  <a:gd name="T24" fmla="*/ 984 w 1017"/>
                  <a:gd name="T25" fmla="*/ 0 h 1017"/>
                  <a:gd name="T26" fmla="*/ 983 w 1017"/>
                  <a:gd name="T27" fmla="*/ 0 h 1017"/>
                  <a:gd name="T28" fmla="*/ 977 w 1017"/>
                  <a:gd name="T29" fmla="*/ 1 h 1017"/>
                  <a:gd name="T30" fmla="*/ 973 w 1017"/>
                  <a:gd name="T31" fmla="*/ 2 h 1017"/>
                  <a:gd name="T32" fmla="*/ 968 w 1017"/>
                  <a:gd name="T33" fmla="*/ 5 h 1017"/>
                  <a:gd name="T34" fmla="*/ 968 w 1017"/>
                  <a:gd name="T35" fmla="*/ 5 h 1017"/>
                  <a:gd name="T36" fmla="*/ 10 w 1017"/>
                  <a:gd name="T37" fmla="*/ 676 h 1017"/>
                  <a:gd name="T38" fmla="*/ 1 w 1017"/>
                  <a:gd name="T39" fmla="*/ 689 h 1017"/>
                  <a:gd name="T40" fmla="*/ 0 w 1017"/>
                  <a:gd name="T41" fmla="*/ 704 h 1017"/>
                  <a:gd name="T42" fmla="*/ 3 w 1017"/>
                  <a:gd name="T43" fmla="*/ 713 h 1017"/>
                  <a:gd name="T44" fmla="*/ 13 w 1017"/>
                  <a:gd name="T45" fmla="*/ 724 h 1017"/>
                  <a:gd name="T46" fmla="*/ 27 w 1017"/>
                  <a:gd name="T47" fmla="*/ 731 h 1017"/>
                  <a:gd name="T48" fmla="*/ 350 w 1017"/>
                  <a:gd name="T49" fmla="*/ 985 h 1017"/>
                  <a:gd name="T50" fmla="*/ 351 w 1017"/>
                  <a:gd name="T51" fmla="*/ 988 h 1017"/>
                  <a:gd name="T52" fmla="*/ 354 w 1017"/>
                  <a:gd name="T53" fmla="*/ 1000 h 1017"/>
                  <a:gd name="T54" fmla="*/ 357 w 1017"/>
                  <a:gd name="T55" fmla="*/ 1005 h 1017"/>
                  <a:gd name="T56" fmla="*/ 365 w 1017"/>
                  <a:gd name="T57" fmla="*/ 1012 h 1017"/>
                  <a:gd name="T58" fmla="*/ 368 w 1017"/>
                  <a:gd name="T59" fmla="*/ 1014 h 1017"/>
                  <a:gd name="T60" fmla="*/ 376 w 1017"/>
                  <a:gd name="T61" fmla="*/ 1016 h 1017"/>
                  <a:gd name="T62" fmla="*/ 382 w 1017"/>
                  <a:gd name="T63" fmla="*/ 1017 h 1017"/>
                  <a:gd name="T64" fmla="*/ 393 w 1017"/>
                  <a:gd name="T65" fmla="*/ 1015 h 1017"/>
                  <a:gd name="T66" fmla="*/ 399 w 1017"/>
                  <a:gd name="T67" fmla="*/ 1012 h 1017"/>
                  <a:gd name="T68" fmla="*/ 405 w 1017"/>
                  <a:gd name="T69" fmla="*/ 1006 h 1017"/>
                  <a:gd name="T70" fmla="*/ 524 w 1017"/>
                  <a:gd name="T71" fmla="*/ 821 h 1017"/>
                  <a:gd name="T72" fmla="*/ 876 w 1017"/>
                  <a:gd name="T73" fmla="*/ 1013 h 1017"/>
                  <a:gd name="T74" fmla="*/ 891 w 1017"/>
                  <a:gd name="T75" fmla="*/ 1017 h 1017"/>
                  <a:gd name="T76" fmla="*/ 906 w 1017"/>
                  <a:gd name="T77" fmla="*/ 1013 h 1017"/>
                  <a:gd name="T78" fmla="*/ 921 w 1017"/>
                  <a:gd name="T79" fmla="*/ 996 h 1017"/>
                  <a:gd name="T80" fmla="*/ 1017 w 1017"/>
                  <a:gd name="T81" fmla="*/ 34 h 1017"/>
                  <a:gd name="T82" fmla="*/ 367 w 1017"/>
                  <a:gd name="T83" fmla="*/ 667 h 1017"/>
                  <a:gd name="T84" fmla="*/ 367 w 1017"/>
                  <a:gd name="T85" fmla="*/ 667 h 1017"/>
                  <a:gd name="T86" fmla="*/ 760 w 1017"/>
                  <a:gd name="T87" fmla="*/ 328 h 1017"/>
                  <a:gd name="T88" fmla="*/ 557 w 1017"/>
                  <a:gd name="T89" fmla="*/ 767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17" h="1017">
                    <a:moveTo>
                      <a:pt x="1017" y="31"/>
                    </a:moveTo>
                    <a:lnTo>
                      <a:pt x="1017" y="31"/>
                    </a:lnTo>
                    <a:lnTo>
                      <a:pt x="1017" y="28"/>
                    </a:lnTo>
                    <a:lnTo>
                      <a:pt x="1017" y="28"/>
                    </a:lnTo>
                    <a:lnTo>
                      <a:pt x="1017" y="25"/>
                    </a:lnTo>
                    <a:lnTo>
                      <a:pt x="1017" y="25"/>
                    </a:lnTo>
                    <a:lnTo>
                      <a:pt x="1016" y="23"/>
                    </a:lnTo>
                    <a:lnTo>
                      <a:pt x="1016" y="23"/>
                    </a:lnTo>
                    <a:lnTo>
                      <a:pt x="1015" y="19"/>
                    </a:lnTo>
                    <a:lnTo>
                      <a:pt x="1015" y="19"/>
                    </a:lnTo>
                    <a:lnTo>
                      <a:pt x="1014" y="17"/>
                    </a:lnTo>
                    <a:lnTo>
                      <a:pt x="1014" y="17"/>
                    </a:lnTo>
                    <a:lnTo>
                      <a:pt x="1013" y="15"/>
                    </a:lnTo>
                    <a:lnTo>
                      <a:pt x="1013" y="15"/>
                    </a:lnTo>
                    <a:lnTo>
                      <a:pt x="1011" y="12"/>
                    </a:lnTo>
                    <a:lnTo>
                      <a:pt x="1011" y="12"/>
                    </a:lnTo>
                    <a:lnTo>
                      <a:pt x="1008" y="9"/>
                    </a:lnTo>
                    <a:lnTo>
                      <a:pt x="1008" y="9"/>
                    </a:lnTo>
                    <a:lnTo>
                      <a:pt x="1006" y="7"/>
                    </a:lnTo>
                    <a:lnTo>
                      <a:pt x="1006" y="7"/>
                    </a:lnTo>
                    <a:lnTo>
                      <a:pt x="1005" y="6"/>
                    </a:lnTo>
                    <a:lnTo>
                      <a:pt x="1005" y="6"/>
                    </a:lnTo>
                    <a:lnTo>
                      <a:pt x="1003" y="5"/>
                    </a:lnTo>
                    <a:lnTo>
                      <a:pt x="1003" y="5"/>
                    </a:lnTo>
                    <a:lnTo>
                      <a:pt x="1002" y="4"/>
                    </a:lnTo>
                    <a:lnTo>
                      <a:pt x="1002" y="4"/>
                    </a:lnTo>
                    <a:lnTo>
                      <a:pt x="1002" y="4"/>
                    </a:lnTo>
                    <a:lnTo>
                      <a:pt x="1002" y="4"/>
                    </a:lnTo>
                    <a:lnTo>
                      <a:pt x="1002" y="4"/>
                    </a:lnTo>
                    <a:lnTo>
                      <a:pt x="1002" y="4"/>
                    </a:lnTo>
                    <a:lnTo>
                      <a:pt x="998" y="2"/>
                    </a:lnTo>
                    <a:lnTo>
                      <a:pt x="998" y="2"/>
                    </a:lnTo>
                    <a:lnTo>
                      <a:pt x="995" y="1"/>
                    </a:lnTo>
                    <a:lnTo>
                      <a:pt x="995" y="1"/>
                    </a:lnTo>
                    <a:lnTo>
                      <a:pt x="991" y="0"/>
                    </a:lnTo>
                    <a:lnTo>
                      <a:pt x="991" y="0"/>
                    </a:lnTo>
                    <a:lnTo>
                      <a:pt x="988" y="0"/>
                    </a:lnTo>
                    <a:lnTo>
                      <a:pt x="988" y="0"/>
                    </a:lnTo>
                    <a:lnTo>
                      <a:pt x="984" y="0"/>
                    </a:lnTo>
                    <a:lnTo>
                      <a:pt x="984" y="0"/>
                    </a:lnTo>
                    <a:lnTo>
                      <a:pt x="983" y="0"/>
                    </a:lnTo>
                    <a:lnTo>
                      <a:pt x="983" y="0"/>
                    </a:lnTo>
                    <a:lnTo>
                      <a:pt x="981" y="0"/>
                    </a:lnTo>
                    <a:lnTo>
                      <a:pt x="981" y="0"/>
                    </a:lnTo>
                    <a:lnTo>
                      <a:pt x="977" y="1"/>
                    </a:lnTo>
                    <a:lnTo>
                      <a:pt x="977" y="1"/>
                    </a:lnTo>
                    <a:lnTo>
                      <a:pt x="973" y="2"/>
                    </a:lnTo>
                    <a:lnTo>
                      <a:pt x="973" y="2"/>
                    </a:lnTo>
                    <a:lnTo>
                      <a:pt x="971" y="3"/>
                    </a:lnTo>
                    <a:lnTo>
                      <a:pt x="971" y="3"/>
                    </a:lnTo>
                    <a:lnTo>
                      <a:pt x="968" y="5"/>
                    </a:lnTo>
                    <a:lnTo>
                      <a:pt x="968" y="5"/>
                    </a:lnTo>
                    <a:lnTo>
                      <a:pt x="968" y="5"/>
                    </a:lnTo>
                    <a:lnTo>
                      <a:pt x="968" y="5"/>
                    </a:lnTo>
                    <a:lnTo>
                      <a:pt x="14" y="673"/>
                    </a:lnTo>
                    <a:lnTo>
                      <a:pt x="14" y="673"/>
                    </a:lnTo>
                    <a:lnTo>
                      <a:pt x="10" y="676"/>
                    </a:lnTo>
                    <a:lnTo>
                      <a:pt x="6" y="680"/>
                    </a:lnTo>
                    <a:lnTo>
                      <a:pt x="3" y="684"/>
                    </a:lnTo>
                    <a:lnTo>
                      <a:pt x="1" y="689"/>
                    </a:lnTo>
                    <a:lnTo>
                      <a:pt x="0" y="693"/>
                    </a:lnTo>
                    <a:lnTo>
                      <a:pt x="0" y="698"/>
                    </a:lnTo>
                    <a:lnTo>
                      <a:pt x="0" y="704"/>
                    </a:lnTo>
                    <a:lnTo>
                      <a:pt x="1" y="708"/>
                    </a:lnTo>
                    <a:lnTo>
                      <a:pt x="1" y="708"/>
                    </a:lnTo>
                    <a:lnTo>
                      <a:pt x="3" y="713"/>
                    </a:lnTo>
                    <a:lnTo>
                      <a:pt x="6" y="718"/>
                    </a:lnTo>
                    <a:lnTo>
                      <a:pt x="10" y="721"/>
                    </a:lnTo>
                    <a:lnTo>
                      <a:pt x="13" y="724"/>
                    </a:lnTo>
                    <a:lnTo>
                      <a:pt x="17" y="727"/>
                    </a:lnTo>
                    <a:lnTo>
                      <a:pt x="21" y="730"/>
                    </a:lnTo>
                    <a:lnTo>
                      <a:pt x="27" y="731"/>
                    </a:lnTo>
                    <a:lnTo>
                      <a:pt x="32" y="731"/>
                    </a:lnTo>
                    <a:lnTo>
                      <a:pt x="350" y="731"/>
                    </a:lnTo>
                    <a:lnTo>
                      <a:pt x="350" y="985"/>
                    </a:lnTo>
                    <a:lnTo>
                      <a:pt x="350" y="985"/>
                    </a:lnTo>
                    <a:lnTo>
                      <a:pt x="351" y="988"/>
                    </a:lnTo>
                    <a:lnTo>
                      <a:pt x="351" y="988"/>
                    </a:lnTo>
                    <a:lnTo>
                      <a:pt x="352" y="995"/>
                    </a:lnTo>
                    <a:lnTo>
                      <a:pt x="352" y="995"/>
                    </a:lnTo>
                    <a:lnTo>
                      <a:pt x="354" y="1000"/>
                    </a:lnTo>
                    <a:lnTo>
                      <a:pt x="354" y="1000"/>
                    </a:lnTo>
                    <a:lnTo>
                      <a:pt x="357" y="1005"/>
                    </a:lnTo>
                    <a:lnTo>
                      <a:pt x="357" y="1005"/>
                    </a:lnTo>
                    <a:lnTo>
                      <a:pt x="362" y="1010"/>
                    </a:lnTo>
                    <a:lnTo>
                      <a:pt x="362" y="1010"/>
                    </a:lnTo>
                    <a:lnTo>
                      <a:pt x="365" y="1012"/>
                    </a:lnTo>
                    <a:lnTo>
                      <a:pt x="365" y="1012"/>
                    </a:lnTo>
                    <a:lnTo>
                      <a:pt x="368" y="1014"/>
                    </a:lnTo>
                    <a:lnTo>
                      <a:pt x="368" y="1014"/>
                    </a:lnTo>
                    <a:lnTo>
                      <a:pt x="370" y="1015"/>
                    </a:lnTo>
                    <a:lnTo>
                      <a:pt x="370" y="1015"/>
                    </a:lnTo>
                    <a:lnTo>
                      <a:pt x="376" y="1016"/>
                    </a:lnTo>
                    <a:lnTo>
                      <a:pt x="382" y="1017"/>
                    </a:lnTo>
                    <a:lnTo>
                      <a:pt x="382" y="1017"/>
                    </a:lnTo>
                    <a:lnTo>
                      <a:pt x="382" y="1017"/>
                    </a:lnTo>
                    <a:lnTo>
                      <a:pt x="387" y="1016"/>
                    </a:lnTo>
                    <a:lnTo>
                      <a:pt x="393" y="1015"/>
                    </a:lnTo>
                    <a:lnTo>
                      <a:pt x="393" y="1015"/>
                    </a:lnTo>
                    <a:lnTo>
                      <a:pt x="395" y="1014"/>
                    </a:lnTo>
                    <a:lnTo>
                      <a:pt x="395" y="1014"/>
                    </a:lnTo>
                    <a:lnTo>
                      <a:pt x="399" y="1012"/>
                    </a:lnTo>
                    <a:lnTo>
                      <a:pt x="403" y="1007"/>
                    </a:lnTo>
                    <a:lnTo>
                      <a:pt x="403" y="1007"/>
                    </a:lnTo>
                    <a:lnTo>
                      <a:pt x="405" y="1006"/>
                    </a:lnTo>
                    <a:lnTo>
                      <a:pt x="405" y="1006"/>
                    </a:lnTo>
                    <a:lnTo>
                      <a:pt x="409" y="1002"/>
                    </a:lnTo>
                    <a:lnTo>
                      <a:pt x="524" y="821"/>
                    </a:lnTo>
                    <a:lnTo>
                      <a:pt x="524" y="821"/>
                    </a:lnTo>
                    <a:lnTo>
                      <a:pt x="526" y="822"/>
                    </a:lnTo>
                    <a:lnTo>
                      <a:pt x="876" y="1013"/>
                    </a:lnTo>
                    <a:lnTo>
                      <a:pt x="876" y="1013"/>
                    </a:lnTo>
                    <a:lnTo>
                      <a:pt x="883" y="1016"/>
                    </a:lnTo>
                    <a:lnTo>
                      <a:pt x="891" y="1017"/>
                    </a:lnTo>
                    <a:lnTo>
                      <a:pt x="898" y="1016"/>
                    </a:lnTo>
                    <a:lnTo>
                      <a:pt x="906" y="1013"/>
                    </a:lnTo>
                    <a:lnTo>
                      <a:pt x="906" y="1013"/>
                    </a:lnTo>
                    <a:lnTo>
                      <a:pt x="912" y="1009"/>
                    </a:lnTo>
                    <a:lnTo>
                      <a:pt x="917" y="1003"/>
                    </a:lnTo>
                    <a:lnTo>
                      <a:pt x="921" y="996"/>
                    </a:lnTo>
                    <a:lnTo>
                      <a:pt x="922" y="988"/>
                    </a:lnTo>
                    <a:lnTo>
                      <a:pt x="1017" y="34"/>
                    </a:lnTo>
                    <a:lnTo>
                      <a:pt x="1017" y="34"/>
                    </a:lnTo>
                    <a:lnTo>
                      <a:pt x="1017" y="31"/>
                    </a:lnTo>
                    <a:lnTo>
                      <a:pt x="1017" y="31"/>
                    </a:lnTo>
                    <a:close/>
                    <a:moveTo>
                      <a:pt x="367" y="667"/>
                    </a:moveTo>
                    <a:lnTo>
                      <a:pt x="133" y="667"/>
                    </a:lnTo>
                    <a:lnTo>
                      <a:pt x="773" y="219"/>
                    </a:lnTo>
                    <a:lnTo>
                      <a:pt x="367" y="667"/>
                    </a:lnTo>
                    <a:close/>
                    <a:moveTo>
                      <a:pt x="413" y="875"/>
                    </a:moveTo>
                    <a:lnTo>
                      <a:pt x="413" y="711"/>
                    </a:lnTo>
                    <a:lnTo>
                      <a:pt x="760" y="328"/>
                    </a:lnTo>
                    <a:lnTo>
                      <a:pt x="413" y="875"/>
                    </a:lnTo>
                    <a:close/>
                    <a:moveTo>
                      <a:pt x="864" y="934"/>
                    </a:moveTo>
                    <a:lnTo>
                      <a:pt x="557" y="767"/>
                    </a:lnTo>
                    <a:lnTo>
                      <a:pt x="941" y="162"/>
                    </a:lnTo>
                    <a:lnTo>
                      <a:pt x="864" y="934"/>
                    </a:lnTo>
                    <a:close/>
                  </a:path>
                </a:pathLst>
              </a:cu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7779113" y="4465095"/>
            <a:ext cx="3560888" cy="953135"/>
            <a:chOff x="7779113" y="4465095"/>
            <a:chExt cx="3560888" cy="953135"/>
          </a:xfrm>
        </p:grpSpPr>
        <p:sp>
          <p:nvSpPr>
            <p:cNvPr id="42" name="矩形 41"/>
            <p:cNvSpPr/>
            <p:nvPr/>
          </p:nvSpPr>
          <p:spPr>
            <a:xfrm>
              <a:off x="8817827" y="4465095"/>
              <a:ext cx="2522174" cy="953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</a:pPr>
              <a:r>
                <a:rPr lang="zh-CN" sz="14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分班教学</a:t>
              </a:r>
              <a:endParaRPr lang="zh-CN" sz="14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  <a:p>
              <a:pPr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分班进行学生信息管理，老师、学生更加紧凑，内容更加简洁、明了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7779113" y="4582149"/>
              <a:ext cx="720000" cy="720000"/>
              <a:chOff x="7779113" y="4582149"/>
              <a:chExt cx="720000" cy="720000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7779113" y="4582149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5" name="Freeform 98"/>
              <p:cNvSpPr>
                <a:spLocks noEditPoints="1"/>
              </p:cNvSpPr>
              <p:nvPr/>
            </p:nvSpPr>
            <p:spPr bwMode="auto">
              <a:xfrm>
                <a:off x="7977982" y="4780223"/>
                <a:ext cx="322263" cy="323850"/>
              </a:xfrm>
              <a:custGeom>
                <a:avLst/>
                <a:gdLst>
                  <a:gd name="T0" fmla="*/ 580 w 1017"/>
                  <a:gd name="T1" fmla="*/ 688 h 1018"/>
                  <a:gd name="T2" fmla="*/ 668 w 1017"/>
                  <a:gd name="T3" fmla="*/ 640 h 1018"/>
                  <a:gd name="T4" fmla="*/ 738 w 1017"/>
                  <a:gd name="T5" fmla="*/ 559 h 1018"/>
                  <a:gd name="T6" fmla="*/ 782 w 1017"/>
                  <a:gd name="T7" fmla="*/ 453 h 1018"/>
                  <a:gd name="T8" fmla="*/ 795 w 1017"/>
                  <a:gd name="T9" fmla="*/ 349 h 1018"/>
                  <a:gd name="T10" fmla="*/ 778 w 1017"/>
                  <a:gd name="T11" fmla="*/ 229 h 1018"/>
                  <a:gd name="T12" fmla="*/ 730 w 1017"/>
                  <a:gd name="T13" fmla="*/ 127 h 1018"/>
                  <a:gd name="T14" fmla="*/ 657 w 1017"/>
                  <a:gd name="T15" fmla="*/ 51 h 1018"/>
                  <a:gd name="T16" fmla="*/ 567 w 1017"/>
                  <a:gd name="T17" fmla="*/ 7 h 1018"/>
                  <a:gd name="T18" fmla="*/ 480 w 1017"/>
                  <a:gd name="T19" fmla="*/ 2 h 1018"/>
                  <a:gd name="T20" fmla="*/ 384 w 1017"/>
                  <a:gd name="T21" fmla="*/ 34 h 1018"/>
                  <a:gd name="T22" fmla="*/ 304 w 1017"/>
                  <a:gd name="T23" fmla="*/ 105 h 1018"/>
                  <a:gd name="T24" fmla="*/ 255 w 1017"/>
                  <a:gd name="T25" fmla="*/ 187 h 1018"/>
                  <a:gd name="T26" fmla="*/ 225 w 1017"/>
                  <a:gd name="T27" fmla="*/ 299 h 1018"/>
                  <a:gd name="T28" fmla="*/ 225 w 1017"/>
                  <a:gd name="T29" fmla="*/ 403 h 1018"/>
                  <a:gd name="T30" fmla="*/ 256 w 1017"/>
                  <a:gd name="T31" fmla="*/ 517 h 1018"/>
                  <a:gd name="T32" fmla="*/ 317 w 1017"/>
                  <a:gd name="T33" fmla="*/ 609 h 1018"/>
                  <a:gd name="T34" fmla="*/ 397 w 1017"/>
                  <a:gd name="T35" fmla="*/ 672 h 1018"/>
                  <a:gd name="T36" fmla="*/ 494 w 1017"/>
                  <a:gd name="T37" fmla="*/ 699 h 1018"/>
                  <a:gd name="T38" fmla="*/ 543 w 1017"/>
                  <a:gd name="T39" fmla="*/ 67 h 1018"/>
                  <a:gd name="T40" fmla="*/ 633 w 1017"/>
                  <a:gd name="T41" fmla="*/ 112 h 1018"/>
                  <a:gd name="T42" fmla="*/ 721 w 1017"/>
                  <a:gd name="T43" fmla="*/ 265 h 1018"/>
                  <a:gd name="T44" fmla="*/ 721 w 1017"/>
                  <a:gd name="T45" fmla="*/ 435 h 1018"/>
                  <a:gd name="T46" fmla="*/ 633 w 1017"/>
                  <a:gd name="T47" fmla="*/ 588 h 1018"/>
                  <a:gd name="T48" fmla="*/ 543 w 1017"/>
                  <a:gd name="T49" fmla="*/ 633 h 1018"/>
                  <a:gd name="T50" fmla="*/ 474 w 1017"/>
                  <a:gd name="T51" fmla="*/ 633 h 1018"/>
                  <a:gd name="T52" fmla="*/ 384 w 1017"/>
                  <a:gd name="T53" fmla="*/ 588 h 1018"/>
                  <a:gd name="T54" fmla="*/ 296 w 1017"/>
                  <a:gd name="T55" fmla="*/ 435 h 1018"/>
                  <a:gd name="T56" fmla="*/ 296 w 1017"/>
                  <a:gd name="T57" fmla="*/ 265 h 1018"/>
                  <a:gd name="T58" fmla="*/ 384 w 1017"/>
                  <a:gd name="T59" fmla="*/ 112 h 1018"/>
                  <a:gd name="T60" fmla="*/ 474 w 1017"/>
                  <a:gd name="T61" fmla="*/ 67 h 1018"/>
                  <a:gd name="T62" fmla="*/ 725 w 1017"/>
                  <a:gd name="T63" fmla="*/ 637 h 1018"/>
                  <a:gd name="T64" fmla="*/ 700 w 1017"/>
                  <a:gd name="T65" fmla="*/ 668 h 1018"/>
                  <a:gd name="T66" fmla="*/ 719 w 1017"/>
                  <a:gd name="T67" fmla="*/ 697 h 1018"/>
                  <a:gd name="T68" fmla="*/ 818 w 1017"/>
                  <a:gd name="T69" fmla="*/ 717 h 1018"/>
                  <a:gd name="T70" fmla="*/ 927 w 1017"/>
                  <a:gd name="T71" fmla="*/ 816 h 1018"/>
                  <a:gd name="T72" fmla="*/ 953 w 1017"/>
                  <a:gd name="T73" fmla="*/ 929 h 1018"/>
                  <a:gd name="T74" fmla="*/ 922 w 1017"/>
                  <a:gd name="T75" fmla="*/ 954 h 1018"/>
                  <a:gd name="T76" fmla="*/ 69 w 1017"/>
                  <a:gd name="T77" fmla="*/ 941 h 1018"/>
                  <a:gd name="T78" fmla="*/ 73 w 1017"/>
                  <a:gd name="T79" fmla="*/ 856 h 1018"/>
                  <a:gd name="T80" fmla="*/ 162 w 1017"/>
                  <a:gd name="T81" fmla="*/ 738 h 1018"/>
                  <a:gd name="T82" fmla="*/ 285 w 1017"/>
                  <a:gd name="T83" fmla="*/ 700 h 1018"/>
                  <a:gd name="T84" fmla="*/ 318 w 1017"/>
                  <a:gd name="T85" fmla="*/ 674 h 1018"/>
                  <a:gd name="T86" fmla="*/ 304 w 1017"/>
                  <a:gd name="T87" fmla="*/ 641 h 1018"/>
                  <a:gd name="T88" fmla="*/ 243 w 1017"/>
                  <a:gd name="T89" fmla="*/ 639 h 1018"/>
                  <a:gd name="T90" fmla="*/ 149 w 1017"/>
                  <a:gd name="T91" fmla="*/ 670 h 1018"/>
                  <a:gd name="T92" fmla="*/ 74 w 1017"/>
                  <a:gd name="T93" fmla="*/ 730 h 1018"/>
                  <a:gd name="T94" fmla="*/ 23 w 1017"/>
                  <a:gd name="T95" fmla="*/ 811 h 1018"/>
                  <a:gd name="T96" fmla="*/ 0 w 1017"/>
                  <a:gd name="T97" fmla="*/ 907 h 1018"/>
                  <a:gd name="T98" fmla="*/ 11 w 1017"/>
                  <a:gd name="T99" fmla="*/ 967 h 1018"/>
                  <a:gd name="T100" fmla="*/ 58 w 1017"/>
                  <a:gd name="T101" fmla="*/ 1010 h 1018"/>
                  <a:gd name="T102" fmla="*/ 931 w 1017"/>
                  <a:gd name="T103" fmla="*/ 1017 h 1018"/>
                  <a:gd name="T104" fmla="*/ 989 w 1017"/>
                  <a:gd name="T105" fmla="*/ 990 h 1018"/>
                  <a:gd name="T106" fmla="*/ 1017 w 1017"/>
                  <a:gd name="T107" fmla="*/ 932 h 1018"/>
                  <a:gd name="T108" fmla="*/ 1009 w 1017"/>
                  <a:gd name="T109" fmla="*/ 850 h 1018"/>
                  <a:gd name="T110" fmla="*/ 969 w 1017"/>
                  <a:gd name="T111" fmla="*/ 762 h 1018"/>
                  <a:gd name="T112" fmla="*/ 902 w 1017"/>
                  <a:gd name="T113" fmla="*/ 693 h 1018"/>
                  <a:gd name="T114" fmla="*/ 817 w 1017"/>
                  <a:gd name="T115" fmla="*/ 649 h 1018"/>
                  <a:gd name="T116" fmla="*/ 731 w 1017"/>
                  <a:gd name="T117" fmla="*/ 636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17" h="1018">
                    <a:moveTo>
                      <a:pt x="509" y="700"/>
                    </a:moveTo>
                    <a:lnTo>
                      <a:pt x="509" y="700"/>
                    </a:lnTo>
                    <a:lnTo>
                      <a:pt x="524" y="699"/>
                    </a:lnTo>
                    <a:lnTo>
                      <a:pt x="538" y="698"/>
                    </a:lnTo>
                    <a:lnTo>
                      <a:pt x="553" y="696"/>
                    </a:lnTo>
                    <a:lnTo>
                      <a:pt x="567" y="693"/>
                    </a:lnTo>
                    <a:lnTo>
                      <a:pt x="580" y="688"/>
                    </a:lnTo>
                    <a:lnTo>
                      <a:pt x="593" y="684"/>
                    </a:lnTo>
                    <a:lnTo>
                      <a:pt x="607" y="679"/>
                    </a:lnTo>
                    <a:lnTo>
                      <a:pt x="620" y="672"/>
                    </a:lnTo>
                    <a:lnTo>
                      <a:pt x="633" y="665"/>
                    </a:lnTo>
                    <a:lnTo>
                      <a:pt x="645" y="657"/>
                    </a:lnTo>
                    <a:lnTo>
                      <a:pt x="657" y="649"/>
                    </a:lnTo>
                    <a:lnTo>
                      <a:pt x="668" y="640"/>
                    </a:lnTo>
                    <a:lnTo>
                      <a:pt x="680" y="630"/>
                    </a:lnTo>
                    <a:lnTo>
                      <a:pt x="691" y="620"/>
                    </a:lnTo>
                    <a:lnTo>
                      <a:pt x="701" y="609"/>
                    </a:lnTo>
                    <a:lnTo>
                      <a:pt x="711" y="597"/>
                    </a:lnTo>
                    <a:lnTo>
                      <a:pt x="720" y="585"/>
                    </a:lnTo>
                    <a:lnTo>
                      <a:pt x="730" y="573"/>
                    </a:lnTo>
                    <a:lnTo>
                      <a:pt x="738" y="559"/>
                    </a:lnTo>
                    <a:lnTo>
                      <a:pt x="746" y="546"/>
                    </a:lnTo>
                    <a:lnTo>
                      <a:pt x="753" y="531"/>
                    </a:lnTo>
                    <a:lnTo>
                      <a:pt x="761" y="517"/>
                    </a:lnTo>
                    <a:lnTo>
                      <a:pt x="766" y="502"/>
                    </a:lnTo>
                    <a:lnTo>
                      <a:pt x="773" y="486"/>
                    </a:lnTo>
                    <a:lnTo>
                      <a:pt x="778" y="470"/>
                    </a:lnTo>
                    <a:lnTo>
                      <a:pt x="782" y="453"/>
                    </a:lnTo>
                    <a:lnTo>
                      <a:pt x="785" y="437"/>
                    </a:lnTo>
                    <a:lnTo>
                      <a:pt x="789" y="420"/>
                    </a:lnTo>
                    <a:lnTo>
                      <a:pt x="792" y="403"/>
                    </a:lnTo>
                    <a:lnTo>
                      <a:pt x="793" y="386"/>
                    </a:lnTo>
                    <a:lnTo>
                      <a:pt x="794" y="368"/>
                    </a:lnTo>
                    <a:lnTo>
                      <a:pt x="795" y="349"/>
                    </a:lnTo>
                    <a:lnTo>
                      <a:pt x="795" y="349"/>
                    </a:lnTo>
                    <a:lnTo>
                      <a:pt x="794" y="332"/>
                    </a:lnTo>
                    <a:lnTo>
                      <a:pt x="793" y="314"/>
                    </a:lnTo>
                    <a:lnTo>
                      <a:pt x="792" y="297"/>
                    </a:lnTo>
                    <a:lnTo>
                      <a:pt x="789" y="280"/>
                    </a:lnTo>
                    <a:lnTo>
                      <a:pt x="785" y="262"/>
                    </a:lnTo>
                    <a:lnTo>
                      <a:pt x="782" y="246"/>
                    </a:lnTo>
                    <a:lnTo>
                      <a:pt x="778" y="229"/>
                    </a:lnTo>
                    <a:lnTo>
                      <a:pt x="773" y="214"/>
                    </a:lnTo>
                    <a:lnTo>
                      <a:pt x="766" y="198"/>
                    </a:lnTo>
                    <a:lnTo>
                      <a:pt x="761" y="183"/>
                    </a:lnTo>
                    <a:lnTo>
                      <a:pt x="753" y="168"/>
                    </a:lnTo>
                    <a:lnTo>
                      <a:pt x="746" y="154"/>
                    </a:lnTo>
                    <a:lnTo>
                      <a:pt x="738" y="140"/>
                    </a:lnTo>
                    <a:lnTo>
                      <a:pt x="730" y="127"/>
                    </a:lnTo>
                    <a:lnTo>
                      <a:pt x="720" y="114"/>
                    </a:lnTo>
                    <a:lnTo>
                      <a:pt x="711" y="103"/>
                    </a:lnTo>
                    <a:lnTo>
                      <a:pt x="701" y="91"/>
                    </a:lnTo>
                    <a:lnTo>
                      <a:pt x="691" y="80"/>
                    </a:lnTo>
                    <a:lnTo>
                      <a:pt x="679" y="69"/>
                    </a:lnTo>
                    <a:lnTo>
                      <a:pt x="668" y="60"/>
                    </a:lnTo>
                    <a:lnTo>
                      <a:pt x="657" y="51"/>
                    </a:lnTo>
                    <a:lnTo>
                      <a:pt x="645" y="43"/>
                    </a:lnTo>
                    <a:lnTo>
                      <a:pt x="633" y="35"/>
                    </a:lnTo>
                    <a:lnTo>
                      <a:pt x="620" y="27"/>
                    </a:lnTo>
                    <a:lnTo>
                      <a:pt x="607" y="21"/>
                    </a:lnTo>
                    <a:lnTo>
                      <a:pt x="593" y="16"/>
                    </a:lnTo>
                    <a:lnTo>
                      <a:pt x="580" y="11"/>
                    </a:lnTo>
                    <a:lnTo>
                      <a:pt x="567" y="7"/>
                    </a:lnTo>
                    <a:lnTo>
                      <a:pt x="553" y="4"/>
                    </a:lnTo>
                    <a:lnTo>
                      <a:pt x="538" y="2"/>
                    </a:lnTo>
                    <a:lnTo>
                      <a:pt x="524" y="1"/>
                    </a:lnTo>
                    <a:lnTo>
                      <a:pt x="509" y="0"/>
                    </a:lnTo>
                    <a:lnTo>
                      <a:pt x="509" y="0"/>
                    </a:lnTo>
                    <a:lnTo>
                      <a:pt x="494" y="1"/>
                    </a:lnTo>
                    <a:lnTo>
                      <a:pt x="480" y="2"/>
                    </a:lnTo>
                    <a:lnTo>
                      <a:pt x="466" y="4"/>
                    </a:lnTo>
                    <a:lnTo>
                      <a:pt x="452" y="7"/>
                    </a:lnTo>
                    <a:lnTo>
                      <a:pt x="438" y="10"/>
                    </a:lnTo>
                    <a:lnTo>
                      <a:pt x="424" y="16"/>
                    </a:lnTo>
                    <a:lnTo>
                      <a:pt x="411" y="21"/>
                    </a:lnTo>
                    <a:lnTo>
                      <a:pt x="397" y="27"/>
                    </a:lnTo>
                    <a:lnTo>
                      <a:pt x="384" y="34"/>
                    </a:lnTo>
                    <a:lnTo>
                      <a:pt x="372" y="43"/>
                    </a:lnTo>
                    <a:lnTo>
                      <a:pt x="359" y="51"/>
                    </a:lnTo>
                    <a:lnTo>
                      <a:pt x="348" y="60"/>
                    </a:lnTo>
                    <a:lnTo>
                      <a:pt x="336" y="70"/>
                    </a:lnTo>
                    <a:lnTo>
                      <a:pt x="325" y="81"/>
                    </a:lnTo>
                    <a:lnTo>
                      <a:pt x="314" y="93"/>
                    </a:lnTo>
                    <a:lnTo>
                      <a:pt x="304" y="105"/>
                    </a:lnTo>
                    <a:lnTo>
                      <a:pt x="304" y="105"/>
                    </a:lnTo>
                    <a:lnTo>
                      <a:pt x="294" y="118"/>
                    </a:lnTo>
                    <a:lnTo>
                      <a:pt x="285" y="130"/>
                    </a:lnTo>
                    <a:lnTo>
                      <a:pt x="277" y="144"/>
                    </a:lnTo>
                    <a:lnTo>
                      <a:pt x="269" y="158"/>
                    </a:lnTo>
                    <a:lnTo>
                      <a:pt x="262" y="172"/>
                    </a:lnTo>
                    <a:lnTo>
                      <a:pt x="255" y="187"/>
                    </a:lnTo>
                    <a:lnTo>
                      <a:pt x="249" y="202"/>
                    </a:lnTo>
                    <a:lnTo>
                      <a:pt x="244" y="217"/>
                    </a:lnTo>
                    <a:lnTo>
                      <a:pt x="238" y="233"/>
                    </a:lnTo>
                    <a:lnTo>
                      <a:pt x="234" y="250"/>
                    </a:lnTo>
                    <a:lnTo>
                      <a:pt x="231" y="266"/>
                    </a:lnTo>
                    <a:lnTo>
                      <a:pt x="227" y="282"/>
                    </a:lnTo>
                    <a:lnTo>
                      <a:pt x="225" y="299"/>
                    </a:lnTo>
                    <a:lnTo>
                      <a:pt x="223" y="315"/>
                    </a:lnTo>
                    <a:lnTo>
                      <a:pt x="223" y="332"/>
                    </a:lnTo>
                    <a:lnTo>
                      <a:pt x="222" y="349"/>
                    </a:lnTo>
                    <a:lnTo>
                      <a:pt x="222" y="349"/>
                    </a:lnTo>
                    <a:lnTo>
                      <a:pt x="223" y="368"/>
                    </a:lnTo>
                    <a:lnTo>
                      <a:pt x="224" y="386"/>
                    </a:lnTo>
                    <a:lnTo>
                      <a:pt x="225" y="403"/>
                    </a:lnTo>
                    <a:lnTo>
                      <a:pt x="229" y="420"/>
                    </a:lnTo>
                    <a:lnTo>
                      <a:pt x="232" y="437"/>
                    </a:lnTo>
                    <a:lnTo>
                      <a:pt x="235" y="453"/>
                    </a:lnTo>
                    <a:lnTo>
                      <a:pt x="239" y="470"/>
                    </a:lnTo>
                    <a:lnTo>
                      <a:pt x="245" y="486"/>
                    </a:lnTo>
                    <a:lnTo>
                      <a:pt x="251" y="502"/>
                    </a:lnTo>
                    <a:lnTo>
                      <a:pt x="256" y="517"/>
                    </a:lnTo>
                    <a:lnTo>
                      <a:pt x="264" y="531"/>
                    </a:lnTo>
                    <a:lnTo>
                      <a:pt x="271" y="546"/>
                    </a:lnTo>
                    <a:lnTo>
                      <a:pt x="279" y="559"/>
                    </a:lnTo>
                    <a:lnTo>
                      <a:pt x="288" y="573"/>
                    </a:lnTo>
                    <a:lnTo>
                      <a:pt x="297" y="585"/>
                    </a:lnTo>
                    <a:lnTo>
                      <a:pt x="306" y="597"/>
                    </a:lnTo>
                    <a:lnTo>
                      <a:pt x="317" y="609"/>
                    </a:lnTo>
                    <a:lnTo>
                      <a:pt x="326" y="620"/>
                    </a:lnTo>
                    <a:lnTo>
                      <a:pt x="337" y="630"/>
                    </a:lnTo>
                    <a:lnTo>
                      <a:pt x="349" y="640"/>
                    </a:lnTo>
                    <a:lnTo>
                      <a:pt x="361" y="649"/>
                    </a:lnTo>
                    <a:lnTo>
                      <a:pt x="372" y="657"/>
                    </a:lnTo>
                    <a:lnTo>
                      <a:pt x="384" y="665"/>
                    </a:lnTo>
                    <a:lnTo>
                      <a:pt x="397" y="672"/>
                    </a:lnTo>
                    <a:lnTo>
                      <a:pt x="410" y="679"/>
                    </a:lnTo>
                    <a:lnTo>
                      <a:pt x="424" y="684"/>
                    </a:lnTo>
                    <a:lnTo>
                      <a:pt x="437" y="688"/>
                    </a:lnTo>
                    <a:lnTo>
                      <a:pt x="451" y="693"/>
                    </a:lnTo>
                    <a:lnTo>
                      <a:pt x="465" y="696"/>
                    </a:lnTo>
                    <a:lnTo>
                      <a:pt x="480" y="698"/>
                    </a:lnTo>
                    <a:lnTo>
                      <a:pt x="494" y="699"/>
                    </a:lnTo>
                    <a:lnTo>
                      <a:pt x="509" y="700"/>
                    </a:lnTo>
                    <a:lnTo>
                      <a:pt x="509" y="700"/>
                    </a:lnTo>
                    <a:close/>
                    <a:moveTo>
                      <a:pt x="509" y="64"/>
                    </a:moveTo>
                    <a:lnTo>
                      <a:pt x="509" y="64"/>
                    </a:lnTo>
                    <a:lnTo>
                      <a:pt x="520" y="64"/>
                    </a:lnTo>
                    <a:lnTo>
                      <a:pt x="531" y="65"/>
                    </a:lnTo>
                    <a:lnTo>
                      <a:pt x="543" y="67"/>
                    </a:lnTo>
                    <a:lnTo>
                      <a:pt x="554" y="69"/>
                    </a:lnTo>
                    <a:lnTo>
                      <a:pt x="564" y="73"/>
                    </a:lnTo>
                    <a:lnTo>
                      <a:pt x="575" y="77"/>
                    </a:lnTo>
                    <a:lnTo>
                      <a:pt x="585" y="81"/>
                    </a:lnTo>
                    <a:lnTo>
                      <a:pt x="596" y="87"/>
                    </a:lnTo>
                    <a:lnTo>
                      <a:pt x="615" y="98"/>
                    </a:lnTo>
                    <a:lnTo>
                      <a:pt x="633" y="112"/>
                    </a:lnTo>
                    <a:lnTo>
                      <a:pt x="650" y="129"/>
                    </a:lnTo>
                    <a:lnTo>
                      <a:pt x="666" y="148"/>
                    </a:lnTo>
                    <a:lnTo>
                      <a:pt x="680" y="168"/>
                    </a:lnTo>
                    <a:lnTo>
                      <a:pt x="693" y="190"/>
                    </a:lnTo>
                    <a:lnTo>
                      <a:pt x="704" y="213"/>
                    </a:lnTo>
                    <a:lnTo>
                      <a:pt x="714" y="239"/>
                    </a:lnTo>
                    <a:lnTo>
                      <a:pt x="721" y="265"/>
                    </a:lnTo>
                    <a:lnTo>
                      <a:pt x="726" y="293"/>
                    </a:lnTo>
                    <a:lnTo>
                      <a:pt x="730" y="320"/>
                    </a:lnTo>
                    <a:lnTo>
                      <a:pt x="731" y="349"/>
                    </a:lnTo>
                    <a:lnTo>
                      <a:pt x="731" y="349"/>
                    </a:lnTo>
                    <a:lnTo>
                      <a:pt x="730" y="379"/>
                    </a:lnTo>
                    <a:lnTo>
                      <a:pt x="726" y="407"/>
                    </a:lnTo>
                    <a:lnTo>
                      <a:pt x="721" y="435"/>
                    </a:lnTo>
                    <a:lnTo>
                      <a:pt x="714" y="461"/>
                    </a:lnTo>
                    <a:lnTo>
                      <a:pt x="704" y="486"/>
                    </a:lnTo>
                    <a:lnTo>
                      <a:pt x="693" y="509"/>
                    </a:lnTo>
                    <a:lnTo>
                      <a:pt x="680" y="532"/>
                    </a:lnTo>
                    <a:lnTo>
                      <a:pt x="666" y="552"/>
                    </a:lnTo>
                    <a:lnTo>
                      <a:pt x="650" y="570"/>
                    </a:lnTo>
                    <a:lnTo>
                      <a:pt x="633" y="588"/>
                    </a:lnTo>
                    <a:lnTo>
                      <a:pt x="615" y="602"/>
                    </a:lnTo>
                    <a:lnTo>
                      <a:pt x="596" y="613"/>
                    </a:lnTo>
                    <a:lnTo>
                      <a:pt x="585" y="619"/>
                    </a:lnTo>
                    <a:lnTo>
                      <a:pt x="575" y="623"/>
                    </a:lnTo>
                    <a:lnTo>
                      <a:pt x="564" y="627"/>
                    </a:lnTo>
                    <a:lnTo>
                      <a:pt x="554" y="630"/>
                    </a:lnTo>
                    <a:lnTo>
                      <a:pt x="543" y="633"/>
                    </a:lnTo>
                    <a:lnTo>
                      <a:pt x="531" y="635"/>
                    </a:lnTo>
                    <a:lnTo>
                      <a:pt x="520" y="636"/>
                    </a:lnTo>
                    <a:lnTo>
                      <a:pt x="509" y="636"/>
                    </a:lnTo>
                    <a:lnTo>
                      <a:pt x="509" y="636"/>
                    </a:lnTo>
                    <a:lnTo>
                      <a:pt x="497" y="636"/>
                    </a:lnTo>
                    <a:lnTo>
                      <a:pt x="486" y="635"/>
                    </a:lnTo>
                    <a:lnTo>
                      <a:pt x="474" y="633"/>
                    </a:lnTo>
                    <a:lnTo>
                      <a:pt x="464" y="630"/>
                    </a:lnTo>
                    <a:lnTo>
                      <a:pt x="453" y="627"/>
                    </a:lnTo>
                    <a:lnTo>
                      <a:pt x="442" y="623"/>
                    </a:lnTo>
                    <a:lnTo>
                      <a:pt x="432" y="619"/>
                    </a:lnTo>
                    <a:lnTo>
                      <a:pt x="422" y="613"/>
                    </a:lnTo>
                    <a:lnTo>
                      <a:pt x="402" y="602"/>
                    </a:lnTo>
                    <a:lnTo>
                      <a:pt x="384" y="588"/>
                    </a:lnTo>
                    <a:lnTo>
                      <a:pt x="367" y="570"/>
                    </a:lnTo>
                    <a:lnTo>
                      <a:pt x="351" y="552"/>
                    </a:lnTo>
                    <a:lnTo>
                      <a:pt x="337" y="532"/>
                    </a:lnTo>
                    <a:lnTo>
                      <a:pt x="324" y="509"/>
                    </a:lnTo>
                    <a:lnTo>
                      <a:pt x="313" y="486"/>
                    </a:lnTo>
                    <a:lnTo>
                      <a:pt x="304" y="461"/>
                    </a:lnTo>
                    <a:lnTo>
                      <a:pt x="296" y="435"/>
                    </a:lnTo>
                    <a:lnTo>
                      <a:pt x="291" y="407"/>
                    </a:lnTo>
                    <a:lnTo>
                      <a:pt x="288" y="379"/>
                    </a:lnTo>
                    <a:lnTo>
                      <a:pt x="285" y="349"/>
                    </a:lnTo>
                    <a:lnTo>
                      <a:pt x="285" y="349"/>
                    </a:lnTo>
                    <a:lnTo>
                      <a:pt x="288" y="320"/>
                    </a:lnTo>
                    <a:lnTo>
                      <a:pt x="291" y="293"/>
                    </a:lnTo>
                    <a:lnTo>
                      <a:pt x="296" y="265"/>
                    </a:lnTo>
                    <a:lnTo>
                      <a:pt x="304" y="239"/>
                    </a:lnTo>
                    <a:lnTo>
                      <a:pt x="313" y="213"/>
                    </a:lnTo>
                    <a:lnTo>
                      <a:pt x="324" y="190"/>
                    </a:lnTo>
                    <a:lnTo>
                      <a:pt x="337" y="168"/>
                    </a:lnTo>
                    <a:lnTo>
                      <a:pt x="351" y="148"/>
                    </a:lnTo>
                    <a:lnTo>
                      <a:pt x="367" y="129"/>
                    </a:lnTo>
                    <a:lnTo>
                      <a:pt x="384" y="112"/>
                    </a:lnTo>
                    <a:lnTo>
                      <a:pt x="402" y="98"/>
                    </a:lnTo>
                    <a:lnTo>
                      <a:pt x="422" y="87"/>
                    </a:lnTo>
                    <a:lnTo>
                      <a:pt x="432" y="81"/>
                    </a:lnTo>
                    <a:lnTo>
                      <a:pt x="442" y="77"/>
                    </a:lnTo>
                    <a:lnTo>
                      <a:pt x="453" y="73"/>
                    </a:lnTo>
                    <a:lnTo>
                      <a:pt x="464" y="69"/>
                    </a:lnTo>
                    <a:lnTo>
                      <a:pt x="474" y="67"/>
                    </a:lnTo>
                    <a:lnTo>
                      <a:pt x="486" y="65"/>
                    </a:lnTo>
                    <a:lnTo>
                      <a:pt x="497" y="64"/>
                    </a:lnTo>
                    <a:lnTo>
                      <a:pt x="509" y="64"/>
                    </a:lnTo>
                    <a:lnTo>
                      <a:pt x="509" y="64"/>
                    </a:lnTo>
                    <a:close/>
                    <a:moveTo>
                      <a:pt x="731" y="636"/>
                    </a:moveTo>
                    <a:lnTo>
                      <a:pt x="731" y="636"/>
                    </a:lnTo>
                    <a:lnTo>
                      <a:pt x="725" y="637"/>
                    </a:lnTo>
                    <a:lnTo>
                      <a:pt x="719" y="639"/>
                    </a:lnTo>
                    <a:lnTo>
                      <a:pt x="714" y="641"/>
                    </a:lnTo>
                    <a:lnTo>
                      <a:pt x="709" y="645"/>
                    </a:lnTo>
                    <a:lnTo>
                      <a:pt x="705" y="650"/>
                    </a:lnTo>
                    <a:lnTo>
                      <a:pt x="702" y="655"/>
                    </a:lnTo>
                    <a:lnTo>
                      <a:pt x="700" y="662"/>
                    </a:lnTo>
                    <a:lnTo>
                      <a:pt x="700" y="668"/>
                    </a:lnTo>
                    <a:lnTo>
                      <a:pt x="700" y="668"/>
                    </a:lnTo>
                    <a:lnTo>
                      <a:pt x="700" y="674"/>
                    </a:lnTo>
                    <a:lnTo>
                      <a:pt x="702" y="680"/>
                    </a:lnTo>
                    <a:lnTo>
                      <a:pt x="705" y="685"/>
                    </a:lnTo>
                    <a:lnTo>
                      <a:pt x="709" y="691"/>
                    </a:lnTo>
                    <a:lnTo>
                      <a:pt x="714" y="694"/>
                    </a:lnTo>
                    <a:lnTo>
                      <a:pt x="719" y="697"/>
                    </a:lnTo>
                    <a:lnTo>
                      <a:pt x="725" y="699"/>
                    </a:lnTo>
                    <a:lnTo>
                      <a:pt x="731" y="700"/>
                    </a:lnTo>
                    <a:lnTo>
                      <a:pt x="731" y="700"/>
                    </a:lnTo>
                    <a:lnTo>
                      <a:pt x="754" y="701"/>
                    </a:lnTo>
                    <a:lnTo>
                      <a:pt x="776" y="705"/>
                    </a:lnTo>
                    <a:lnTo>
                      <a:pt x="797" y="710"/>
                    </a:lnTo>
                    <a:lnTo>
                      <a:pt x="818" y="717"/>
                    </a:lnTo>
                    <a:lnTo>
                      <a:pt x="837" y="727"/>
                    </a:lnTo>
                    <a:lnTo>
                      <a:pt x="855" y="738"/>
                    </a:lnTo>
                    <a:lnTo>
                      <a:pt x="872" y="751"/>
                    </a:lnTo>
                    <a:lnTo>
                      <a:pt x="888" y="765"/>
                    </a:lnTo>
                    <a:lnTo>
                      <a:pt x="903" y="781"/>
                    </a:lnTo>
                    <a:lnTo>
                      <a:pt x="915" y="798"/>
                    </a:lnTo>
                    <a:lnTo>
                      <a:pt x="927" y="816"/>
                    </a:lnTo>
                    <a:lnTo>
                      <a:pt x="937" y="835"/>
                    </a:lnTo>
                    <a:lnTo>
                      <a:pt x="944" y="856"/>
                    </a:lnTo>
                    <a:lnTo>
                      <a:pt x="950" y="877"/>
                    </a:lnTo>
                    <a:lnTo>
                      <a:pt x="953" y="900"/>
                    </a:lnTo>
                    <a:lnTo>
                      <a:pt x="954" y="922"/>
                    </a:lnTo>
                    <a:lnTo>
                      <a:pt x="954" y="922"/>
                    </a:lnTo>
                    <a:lnTo>
                      <a:pt x="953" y="929"/>
                    </a:lnTo>
                    <a:lnTo>
                      <a:pt x="952" y="935"/>
                    </a:lnTo>
                    <a:lnTo>
                      <a:pt x="949" y="941"/>
                    </a:lnTo>
                    <a:lnTo>
                      <a:pt x="944" y="945"/>
                    </a:lnTo>
                    <a:lnTo>
                      <a:pt x="940" y="949"/>
                    </a:lnTo>
                    <a:lnTo>
                      <a:pt x="935" y="951"/>
                    </a:lnTo>
                    <a:lnTo>
                      <a:pt x="928" y="953"/>
                    </a:lnTo>
                    <a:lnTo>
                      <a:pt x="922" y="954"/>
                    </a:lnTo>
                    <a:lnTo>
                      <a:pt x="96" y="954"/>
                    </a:lnTo>
                    <a:lnTo>
                      <a:pt x="96" y="954"/>
                    </a:lnTo>
                    <a:lnTo>
                      <a:pt x="89" y="953"/>
                    </a:lnTo>
                    <a:lnTo>
                      <a:pt x="83" y="951"/>
                    </a:lnTo>
                    <a:lnTo>
                      <a:pt x="77" y="949"/>
                    </a:lnTo>
                    <a:lnTo>
                      <a:pt x="73" y="945"/>
                    </a:lnTo>
                    <a:lnTo>
                      <a:pt x="69" y="941"/>
                    </a:lnTo>
                    <a:lnTo>
                      <a:pt x="65" y="935"/>
                    </a:lnTo>
                    <a:lnTo>
                      <a:pt x="64" y="929"/>
                    </a:lnTo>
                    <a:lnTo>
                      <a:pt x="63" y="922"/>
                    </a:lnTo>
                    <a:lnTo>
                      <a:pt x="63" y="922"/>
                    </a:lnTo>
                    <a:lnTo>
                      <a:pt x="64" y="900"/>
                    </a:lnTo>
                    <a:lnTo>
                      <a:pt x="68" y="877"/>
                    </a:lnTo>
                    <a:lnTo>
                      <a:pt x="73" y="856"/>
                    </a:lnTo>
                    <a:lnTo>
                      <a:pt x="81" y="835"/>
                    </a:lnTo>
                    <a:lnTo>
                      <a:pt x="90" y="816"/>
                    </a:lnTo>
                    <a:lnTo>
                      <a:pt x="101" y="798"/>
                    </a:lnTo>
                    <a:lnTo>
                      <a:pt x="114" y="781"/>
                    </a:lnTo>
                    <a:lnTo>
                      <a:pt x="129" y="765"/>
                    </a:lnTo>
                    <a:lnTo>
                      <a:pt x="145" y="751"/>
                    </a:lnTo>
                    <a:lnTo>
                      <a:pt x="162" y="738"/>
                    </a:lnTo>
                    <a:lnTo>
                      <a:pt x="180" y="727"/>
                    </a:lnTo>
                    <a:lnTo>
                      <a:pt x="200" y="717"/>
                    </a:lnTo>
                    <a:lnTo>
                      <a:pt x="220" y="710"/>
                    </a:lnTo>
                    <a:lnTo>
                      <a:pt x="241" y="705"/>
                    </a:lnTo>
                    <a:lnTo>
                      <a:pt x="263" y="701"/>
                    </a:lnTo>
                    <a:lnTo>
                      <a:pt x="285" y="700"/>
                    </a:lnTo>
                    <a:lnTo>
                      <a:pt x="285" y="700"/>
                    </a:lnTo>
                    <a:lnTo>
                      <a:pt x="292" y="699"/>
                    </a:lnTo>
                    <a:lnTo>
                      <a:pt x="298" y="697"/>
                    </a:lnTo>
                    <a:lnTo>
                      <a:pt x="304" y="694"/>
                    </a:lnTo>
                    <a:lnTo>
                      <a:pt x="308" y="691"/>
                    </a:lnTo>
                    <a:lnTo>
                      <a:pt x="312" y="685"/>
                    </a:lnTo>
                    <a:lnTo>
                      <a:pt x="315" y="680"/>
                    </a:lnTo>
                    <a:lnTo>
                      <a:pt x="318" y="674"/>
                    </a:lnTo>
                    <a:lnTo>
                      <a:pt x="318" y="668"/>
                    </a:lnTo>
                    <a:lnTo>
                      <a:pt x="318" y="668"/>
                    </a:lnTo>
                    <a:lnTo>
                      <a:pt x="318" y="662"/>
                    </a:lnTo>
                    <a:lnTo>
                      <a:pt x="315" y="655"/>
                    </a:lnTo>
                    <a:lnTo>
                      <a:pt x="312" y="650"/>
                    </a:lnTo>
                    <a:lnTo>
                      <a:pt x="308" y="645"/>
                    </a:lnTo>
                    <a:lnTo>
                      <a:pt x="304" y="641"/>
                    </a:lnTo>
                    <a:lnTo>
                      <a:pt x="298" y="639"/>
                    </a:lnTo>
                    <a:lnTo>
                      <a:pt x="292" y="637"/>
                    </a:lnTo>
                    <a:lnTo>
                      <a:pt x="285" y="636"/>
                    </a:lnTo>
                    <a:lnTo>
                      <a:pt x="285" y="636"/>
                    </a:lnTo>
                    <a:lnTo>
                      <a:pt x="271" y="637"/>
                    </a:lnTo>
                    <a:lnTo>
                      <a:pt x="256" y="638"/>
                    </a:lnTo>
                    <a:lnTo>
                      <a:pt x="243" y="639"/>
                    </a:lnTo>
                    <a:lnTo>
                      <a:pt x="229" y="642"/>
                    </a:lnTo>
                    <a:lnTo>
                      <a:pt x="215" y="645"/>
                    </a:lnTo>
                    <a:lnTo>
                      <a:pt x="201" y="649"/>
                    </a:lnTo>
                    <a:lnTo>
                      <a:pt x="188" y="653"/>
                    </a:lnTo>
                    <a:lnTo>
                      <a:pt x="175" y="658"/>
                    </a:lnTo>
                    <a:lnTo>
                      <a:pt x="162" y="665"/>
                    </a:lnTo>
                    <a:lnTo>
                      <a:pt x="149" y="670"/>
                    </a:lnTo>
                    <a:lnTo>
                      <a:pt x="137" y="678"/>
                    </a:lnTo>
                    <a:lnTo>
                      <a:pt x="126" y="685"/>
                    </a:lnTo>
                    <a:lnTo>
                      <a:pt x="115" y="693"/>
                    </a:lnTo>
                    <a:lnTo>
                      <a:pt x="104" y="701"/>
                    </a:lnTo>
                    <a:lnTo>
                      <a:pt x="93" y="711"/>
                    </a:lnTo>
                    <a:lnTo>
                      <a:pt x="84" y="720"/>
                    </a:lnTo>
                    <a:lnTo>
                      <a:pt x="74" y="730"/>
                    </a:lnTo>
                    <a:lnTo>
                      <a:pt x="65" y="740"/>
                    </a:lnTo>
                    <a:lnTo>
                      <a:pt x="57" y="751"/>
                    </a:lnTo>
                    <a:lnTo>
                      <a:pt x="48" y="762"/>
                    </a:lnTo>
                    <a:lnTo>
                      <a:pt x="41" y="774"/>
                    </a:lnTo>
                    <a:lnTo>
                      <a:pt x="34" y="786"/>
                    </a:lnTo>
                    <a:lnTo>
                      <a:pt x="28" y="798"/>
                    </a:lnTo>
                    <a:lnTo>
                      <a:pt x="23" y="811"/>
                    </a:lnTo>
                    <a:lnTo>
                      <a:pt x="17" y="824"/>
                    </a:lnTo>
                    <a:lnTo>
                      <a:pt x="13" y="838"/>
                    </a:lnTo>
                    <a:lnTo>
                      <a:pt x="9" y="850"/>
                    </a:lnTo>
                    <a:lnTo>
                      <a:pt x="5" y="864"/>
                    </a:lnTo>
                    <a:lnTo>
                      <a:pt x="3" y="878"/>
                    </a:lnTo>
                    <a:lnTo>
                      <a:pt x="1" y="893"/>
                    </a:lnTo>
                    <a:lnTo>
                      <a:pt x="0" y="907"/>
                    </a:lnTo>
                    <a:lnTo>
                      <a:pt x="0" y="922"/>
                    </a:lnTo>
                    <a:lnTo>
                      <a:pt x="0" y="922"/>
                    </a:lnTo>
                    <a:lnTo>
                      <a:pt x="0" y="932"/>
                    </a:lnTo>
                    <a:lnTo>
                      <a:pt x="2" y="942"/>
                    </a:lnTo>
                    <a:lnTo>
                      <a:pt x="4" y="950"/>
                    </a:lnTo>
                    <a:lnTo>
                      <a:pt x="8" y="960"/>
                    </a:lnTo>
                    <a:lnTo>
                      <a:pt x="11" y="967"/>
                    </a:lnTo>
                    <a:lnTo>
                      <a:pt x="16" y="976"/>
                    </a:lnTo>
                    <a:lnTo>
                      <a:pt x="21" y="983"/>
                    </a:lnTo>
                    <a:lnTo>
                      <a:pt x="28" y="990"/>
                    </a:lnTo>
                    <a:lnTo>
                      <a:pt x="34" y="996"/>
                    </a:lnTo>
                    <a:lnTo>
                      <a:pt x="42" y="1002"/>
                    </a:lnTo>
                    <a:lnTo>
                      <a:pt x="49" y="1006"/>
                    </a:lnTo>
                    <a:lnTo>
                      <a:pt x="58" y="1010"/>
                    </a:lnTo>
                    <a:lnTo>
                      <a:pt x="67" y="1014"/>
                    </a:lnTo>
                    <a:lnTo>
                      <a:pt x="76" y="1016"/>
                    </a:lnTo>
                    <a:lnTo>
                      <a:pt x="86" y="1017"/>
                    </a:lnTo>
                    <a:lnTo>
                      <a:pt x="96" y="1018"/>
                    </a:lnTo>
                    <a:lnTo>
                      <a:pt x="922" y="1018"/>
                    </a:lnTo>
                    <a:lnTo>
                      <a:pt x="922" y="1018"/>
                    </a:lnTo>
                    <a:lnTo>
                      <a:pt x="931" y="1017"/>
                    </a:lnTo>
                    <a:lnTo>
                      <a:pt x="941" y="1016"/>
                    </a:lnTo>
                    <a:lnTo>
                      <a:pt x="951" y="1014"/>
                    </a:lnTo>
                    <a:lnTo>
                      <a:pt x="959" y="1010"/>
                    </a:lnTo>
                    <a:lnTo>
                      <a:pt x="968" y="1006"/>
                    </a:lnTo>
                    <a:lnTo>
                      <a:pt x="975" y="1002"/>
                    </a:lnTo>
                    <a:lnTo>
                      <a:pt x="983" y="996"/>
                    </a:lnTo>
                    <a:lnTo>
                      <a:pt x="989" y="990"/>
                    </a:lnTo>
                    <a:lnTo>
                      <a:pt x="996" y="983"/>
                    </a:lnTo>
                    <a:lnTo>
                      <a:pt x="1001" y="976"/>
                    </a:lnTo>
                    <a:lnTo>
                      <a:pt x="1006" y="967"/>
                    </a:lnTo>
                    <a:lnTo>
                      <a:pt x="1010" y="960"/>
                    </a:lnTo>
                    <a:lnTo>
                      <a:pt x="1013" y="950"/>
                    </a:lnTo>
                    <a:lnTo>
                      <a:pt x="1015" y="942"/>
                    </a:lnTo>
                    <a:lnTo>
                      <a:pt x="1017" y="932"/>
                    </a:lnTo>
                    <a:lnTo>
                      <a:pt x="1017" y="922"/>
                    </a:lnTo>
                    <a:lnTo>
                      <a:pt x="1017" y="922"/>
                    </a:lnTo>
                    <a:lnTo>
                      <a:pt x="1017" y="907"/>
                    </a:lnTo>
                    <a:lnTo>
                      <a:pt x="1016" y="893"/>
                    </a:lnTo>
                    <a:lnTo>
                      <a:pt x="1014" y="878"/>
                    </a:lnTo>
                    <a:lnTo>
                      <a:pt x="1012" y="864"/>
                    </a:lnTo>
                    <a:lnTo>
                      <a:pt x="1009" y="850"/>
                    </a:lnTo>
                    <a:lnTo>
                      <a:pt x="1004" y="838"/>
                    </a:lnTo>
                    <a:lnTo>
                      <a:pt x="1000" y="824"/>
                    </a:lnTo>
                    <a:lnTo>
                      <a:pt x="995" y="811"/>
                    </a:lnTo>
                    <a:lnTo>
                      <a:pt x="989" y="798"/>
                    </a:lnTo>
                    <a:lnTo>
                      <a:pt x="983" y="786"/>
                    </a:lnTo>
                    <a:lnTo>
                      <a:pt x="976" y="774"/>
                    </a:lnTo>
                    <a:lnTo>
                      <a:pt x="969" y="762"/>
                    </a:lnTo>
                    <a:lnTo>
                      <a:pt x="960" y="751"/>
                    </a:lnTo>
                    <a:lnTo>
                      <a:pt x="952" y="740"/>
                    </a:lnTo>
                    <a:lnTo>
                      <a:pt x="943" y="730"/>
                    </a:lnTo>
                    <a:lnTo>
                      <a:pt x="933" y="720"/>
                    </a:lnTo>
                    <a:lnTo>
                      <a:pt x="924" y="711"/>
                    </a:lnTo>
                    <a:lnTo>
                      <a:pt x="913" y="701"/>
                    </a:lnTo>
                    <a:lnTo>
                      <a:pt x="902" y="693"/>
                    </a:lnTo>
                    <a:lnTo>
                      <a:pt x="892" y="685"/>
                    </a:lnTo>
                    <a:lnTo>
                      <a:pt x="880" y="678"/>
                    </a:lnTo>
                    <a:lnTo>
                      <a:pt x="868" y="670"/>
                    </a:lnTo>
                    <a:lnTo>
                      <a:pt x="855" y="665"/>
                    </a:lnTo>
                    <a:lnTo>
                      <a:pt x="842" y="658"/>
                    </a:lnTo>
                    <a:lnTo>
                      <a:pt x="829" y="653"/>
                    </a:lnTo>
                    <a:lnTo>
                      <a:pt x="817" y="649"/>
                    </a:lnTo>
                    <a:lnTo>
                      <a:pt x="803" y="645"/>
                    </a:lnTo>
                    <a:lnTo>
                      <a:pt x="789" y="642"/>
                    </a:lnTo>
                    <a:lnTo>
                      <a:pt x="775" y="639"/>
                    </a:lnTo>
                    <a:lnTo>
                      <a:pt x="761" y="638"/>
                    </a:lnTo>
                    <a:lnTo>
                      <a:pt x="746" y="637"/>
                    </a:lnTo>
                    <a:lnTo>
                      <a:pt x="731" y="636"/>
                    </a:lnTo>
                    <a:lnTo>
                      <a:pt x="731" y="636"/>
                    </a:lnTo>
                    <a:close/>
                  </a:path>
                </a:pathLst>
              </a:cu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852000" y="3182804"/>
            <a:ext cx="3560888" cy="953135"/>
            <a:chOff x="852000" y="3182804"/>
            <a:chExt cx="3560888" cy="953135"/>
          </a:xfrm>
        </p:grpSpPr>
        <p:sp>
          <p:nvSpPr>
            <p:cNvPr id="47" name="矩形 46"/>
            <p:cNvSpPr/>
            <p:nvPr/>
          </p:nvSpPr>
          <p:spPr>
            <a:xfrm>
              <a:off x="852000" y="3182804"/>
              <a:ext cx="2522174" cy="953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</a:pPr>
              <a:r>
                <a:rPr lang="zh-CN" altLang="en-US" sz="14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快速查询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  <a:p>
              <a:pPr algn="r"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无论是最新的作业还是错题集，都能快速找到，让时间规划与错题回顾更加容易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3692888" y="3299858"/>
              <a:ext cx="720000" cy="720000"/>
              <a:chOff x="3692888" y="3299858"/>
              <a:chExt cx="720000" cy="720000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3692888" y="3299858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50" name="Freeform 104"/>
              <p:cNvSpPr>
                <a:spLocks noEditPoints="1"/>
              </p:cNvSpPr>
              <p:nvPr/>
            </p:nvSpPr>
            <p:spPr bwMode="auto">
              <a:xfrm>
                <a:off x="3890963" y="3497932"/>
                <a:ext cx="323850" cy="323850"/>
              </a:xfrm>
              <a:custGeom>
                <a:avLst/>
                <a:gdLst>
                  <a:gd name="T0" fmla="*/ 562 w 1019"/>
                  <a:gd name="T1" fmla="*/ 11 h 1017"/>
                  <a:gd name="T2" fmla="*/ 449 w 1019"/>
                  <a:gd name="T3" fmla="*/ 63 h 1017"/>
                  <a:gd name="T4" fmla="*/ 360 w 1019"/>
                  <a:gd name="T5" fmla="*/ 147 h 1017"/>
                  <a:gd name="T6" fmla="*/ 303 w 1019"/>
                  <a:gd name="T7" fmla="*/ 257 h 1017"/>
                  <a:gd name="T8" fmla="*/ 287 w 1019"/>
                  <a:gd name="T9" fmla="*/ 366 h 1017"/>
                  <a:gd name="T10" fmla="*/ 324 w 1019"/>
                  <a:gd name="T11" fmla="*/ 527 h 1017"/>
                  <a:gd name="T12" fmla="*/ 7 w 1019"/>
                  <a:gd name="T13" fmla="*/ 887 h 1017"/>
                  <a:gd name="T14" fmla="*/ 5 w 1019"/>
                  <a:gd name="T15" fmla="*/ 950 h 1017"/>
                  <a:gd name="T16" fmla="*/ 36 w 1019"/>
                  <a:gd name="T17" fmla="*/ 996 h 1017"/>
                  <a:gd name="T18" fmla="*/ 96 w 1019"/>
                  <a:gd name="T19" fmla="*/ 1017 h 1017"/>
                  <a:gd name="T20" fmla="*/ 148 w 1019"/>
                  <a:gd name="T21" fmla="*/ 1002 h 1017"/>
                  <a:gd name="T22" fmla="*/ 535 w 1019"/>
                  <a:gd name="T23" fmla="*/ 712 h 1017"/>
                  <a:gd name="T24" fmla="*/ 672 w 1019"/>
                  <a:gd name="T25" fmla="*/ 731 h 1017"/>
                  <a:gd name="T26" fmla="*/ 795 w 1019"/>
                  <a:gd name="T27" fmla="*/ 703 h 1017"/>
                  <a:gd name="T28" fmla="*/ 898 w 1019"/>
                  <a:gd name="T29" fmla="*/ 637 h 1017"/>
                  <a:gd name="T30" fmla="*/ 975 w 1019"/>
                  <a:gd name="T31" fmla="*/ 540 h 1017"/>
                  <a:gd name="T32" fmla="*/ 1014 w 1019"/>
                  <a:gd name="T33" fmla="*/ 421 h 1017"/>
                  <a:gd name="T34" fmla="*/ 1014 w 1019"/>
                  <a:gd name="T35" fmla="*/ 310 h 1017"/>
                  <a:gd name="T36" fmla="*/ 975 w 1019"/>
                  <a:gd name="T37" fmla="*/ 191 h 1017"/>
                  <a:gd name="T38" fmla="*/ 898 w 1019"/>
                  <a:gd name="T39" fmla="*/ 95 h 1017"/>
                  <a:gd name="T40" fmla="*/ 795 w 1019"/>
                  <a:gd name="T41" fmla="*/ 28 h 1017"/>
                  <a:gd name="T42" fmla="*/ 672 w 1019"/>
                  <a:gd name="T43" fmla="*/ 0 h 1017"/>
                  <a:gd name="T44" fmla="*/ 100 w 1019"/>
                  <a:gd name="T45" fmla="*/ 954 h 1017"/>
                  <a:gd name="T46" fmla="*/ 73 w 1019"/>
                  <a:gd name="T47" fmla="*/ 944 h 1017"/>
                  <a:gd name="T48" fmla="*/ 66 w 1019"/>
                  <a:gd name="T49" fmla="*/ 912 h 1017"/>
                  <a:gd name="T50" fmla="*/ 406 w 1019"/>
                  <a:gd name="T51" fmla="*/ 635 h 1017"/>
                  <a:gd name="T52" fmla="*/ 607 w 1019"/>
                  <a:gd name="T53" fmla="*/ 664 h 1017"/>
                  <a:gd name="T54" fmla="*/ 509 w 1019"/>
                  <a:gd name="T55" fmla="*/ 631 h 1017"/>
                  <a:gd name="T56" fmla="*/ 430 w 1019"/>
                  <a:gd name="T57" fmla="*/ 569 h 1017"/>
                  <a:gd name="T58" fmla="*/ 374 w 1019"/>
                  <a:gd name="T59" fmla="*/ 483 h 1017"/>
                  <a:gd name="T60" fmla="*/ 351 w 1019"/>
                  <a:gd name="T61" fmla="*/ 381 h 1017"/>
                  <a:gd name="T62" fmla="*/ 360 w 1019"/>
                  <a:gd name="T63" fmla="*/ 290 h 1017"/>
                  <a:gd name="T64" fmla="*/ 402 w 1019"/>
                  <a:gd name="T65" fmla="*/ 197 h 1017"/>
                  <a:gd name="T66" fmla="*/ 472 w 1019"/>
                  <a:gd name="T67" fmla="*/ 124 h 1017"/>
                  <a:gd name="T68" fmla="*/ 563 w 1019"/>
                  <a:gd name="T69" fmla="*/ 78 h 1017"/>
                  <a:gd name="T70" fmla="*/ 653 w 1019"/>
                  <a:gd name="T71" fmla="*/ 64 h 1017"/>
                  <a:gd name="T72" fmla="*/ 757 w 1019"/>
                  <a:gd name="T73" fmla="*/ 82 h 1017"/>
                  <a:gd name="T74" fmla="*/ 845 w 1019"/>
                  <a:gd name="T75" fmla="*/ 132 h 1017"/>
                  <a:gd name="T76" fmla="*/ 911 w 1019"/>
                  <a:gd name="T77" fmla="*/ 209 h 1017"/>
                  <a:gd name="T78" fmla="*/ 949 w 1019"/>
                  <a:gd name="T79" fmla="*/ 305 h 1017"/>
                  <a:gd name="T80" fmla="*/ 954 w 1019"/>
                  <a:gd name="T81" fmla="*/ 396 h 1017"/>
                  <a:gd name="T82" fmla="*/ 925 w 1019"/>
                  <a:gd name="T83" fmla="*/ 496 h 1017"/>
                  <a:gd name="T84" fmla="*/ 866 w 1019"/>
                  <a:gd name="T85" fmla="*/ 580 h 1017"/>
                  <a:gd name="T86" fmla="*/ 784 w 1019"/>
                  <a:gd name="T87" fmla="*/ 638 h 1017"/>
                  <a:gd name="T88" fmla="*/ 684 w 1019"/>
                  <a:gd name="T89" fmla="*/ 667 h 1017"/>
                  <a:gd name="T90" fmla="*/ 810 w 1019"/>
                  <a:gd name="T91" fmla="*/ 187 h 1017"/>
                  <a:gd name="T92" fmla="*/ 775 w 1019"/>
                  <a:gd name="T93" fmla="*/ 193 h 1017"/>
                  <a:gd name="T94" fmla="*/ 772 w 1019"/>
                  <a:gd name="T95" fmla="*/ 234 h 1017"/>
                  <a:gd name="T96" fmla="*/ 820 w 1019"/>
                  <a:gd name="T97" fmla="*/ 315 h 1017"/>
                  <a:gd name="T98" fmla="*/ 815 w 1019"/>
                  <a:gd name="T99" fmla="*/ 433 h 1017"/>
                  <a:gd name="T100" fmla="*/ 769 w 1019"/>
                  <a:gd name="T101" fmla="*/ 502 h 1017"/>
                  <a:gd name="T102" fmla="*/ 775 w 1019"/>
                  <a:gd name="T103" fmla="*/ 538 h 1017"/>
                  <a:gd name="T104" fmla="*/ 810 w 1019"/>
                  <a:gd name="T105" fmla="*/ 544 h 1017"/>
                  <a:gd name="T106" fmla="*/ 874 w 1019"/>
                  <a:gd name="T107" fmla="*/ 457 h 1017"/>
                  <a:gd name="T108" fmla="*/ 881 w 1019"/>
                  <a:gd name="T109" fmla="*/ 296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9" h="1017">
                    <a:moveTo>
                      <a:pt x="653" y="0"/>
                    </a:moveTo>
                    <a:lnTo>
                      <a:pt x="653" y="0"/>
                    </a:lnTo>
                    <a:lnTo>
                      <a:pt x="634" y="0"/>
                    </a:lnTo>
                    <a:lnTo>
                      <a:pt x="615" y="1"/>
                    </a:lnTo>
                    <a:lnTo>
                      <a:pt x="597" y="5"/>
                    </a:lnTo>
                    <a:lnTo>
                      <a:pt x="579" y="8"/>
                    </a:lnTo>
                    <a:lnTo>
                      <a:pt x="562" y="11"/>
                    </a:lnTo>
                    <a:lnTo>
                      <a:pt x="544" y="16"/>
                    </a:lnTo>
                    <a:lnTo>
                      <a:pt x="527" y="22"/>
                    </a:lnTo>
                    <a:lnTo>
                      <a:pt x="510" y="28"/>
                    </a:lnTo>
                    <a:lnTo>
                      <a:pt x="494" y="36"/>
                    </a:lnTo>
                    <a:lnTo>
                      <a:pt x="479" y="44"/>
                    </a:lnTo>
                    <a:lnTo>
                      <a:pt x="463" y="53"/>
                    </a:lnTo>
                    <a:lnTo>
                      <a:pt x="449" y="63"/>
                    </a:lnTo>
                    <a:lnTo>
                      <a:pt x="434" y="72"/>
                    </a:lnTo>
                    <a:lnTo>
                      <a:pt x="420" y="84"/>
                    </a:lnTo>
                    <a:lnTo>
                      <a:pt x="407" y="95"/>
                    </a:lnTo>
                    <a:lnTo>
                      <a:pt x="394" y="108"/>
                    </a:lnTo>
                    <a:lnTo>
                      <a:pt x="382" y="119"/>
                    </a:lnTo>
                    <a:lnTo>
                      <a:pt x="371" y="133"/>
                    </a:lnTo>
                    <a:lnTo>
                      <a:pt x="360" y="147"/>
                    </a:lnTo>
                    <a:lnTo>
                      <a:pt x="349" y="161"/>
                    </a:lnTo>
                    <a:lnTo>
                      <a:pt x="339" y="176"/>
                    </a:lnTo>
                    <a:lnTo>
                      <a:pt x="331" y="191"/>
                    </a:lnTo>
                    <a:lnTo>
                      <a:pt x="323" y="207"/>
                    </a:lnTo>
                    <a:lnTo>
                      <a:pt x="316" y="223"/>
                    </a:lnTo>
                    <a:lnTo>
                      <a:pt x="309" y="240"/>
                    </a:lnTo>
                    <a:lnTo>
                      <a:pt x="303" y="257"/>
                    </a:lnTo>
                    <a:lnTo>
                      <a:pt x="299" y="274"/>
                    </a:lnTo>
                    <a:lnTo>
                      <a:pt x="294" y="292"/>
                    </a:lnTo>
                    <a:lnTo>
                      <a:pt x="291" y="310"/>
                    </a:lnTo>
                    <a:lnTo>
                      <a:pt x="289" y="329"/>
                    </a:lnTo>
                    <a:lnTo>
                      <a:pt x="287" y="347"/>
                    </a:lnTo>
                    <a:lnTo>
                      <a:pt x="287" y="366"/>
                    </a:lnTo>
                    <a:lnTo>
                      <a:pt x="287" y="366"/>
                    </a:lnTo>
                    <a:lnTo>
                      <a:pt x="288" y="390"/>
                    </a:lnTo>
                    <a:lnTo>
                      <a:pt x="290" y="414"/>
                    </a:lnTo>
                    <a:lnTo>
                      <a:pt x="294" y="438"/>
                    </a:lnTo>
                    <a:lnTo>
                      <a:pt x="300" y="462"/>
                    </a:lnTo>
                    <a:lnTo>
                      <a:pt x="306" y="484"/>
                    </a:lnTo>
                    <a:lnTo>
                      <a:pt x="315" y="506"/>
                    </a:lnTo>
                    <a:lnTo>
                      <a:pt x="324" y="527"/>
                    </a:lnTo>
                    <a:lnTo>
                      <a:pt x="336" y="547"/>
                    </a:lnTo>
                    <a:lnTo>
                      <a:pt x="28" y="854"/>
                    </a:lnTo>
                    <a:lnTo>
                      <a:pt x="28" y="854"/>
                    </a:lnTo>
                    <a:lnTo>
                      <a:pt x="22" y="862"/>
                    </a:lnTo>
                    <a:lnTo>
                      <a:pt x="16" y="869"/>
                    </a:lnTo>
                    <a:lnTo>
                      <a:pt x="11" y="878"/>
                    </a:lnTo>
                    <a:lnTo>
                      <a:pt x="7" y="887"/>
                    </a:lnTo>
                    <a:lnTo>
                      <a:pt x="5" y="895"/>
                    </a:lnTo>
                    <a:lnTo>
                      <a:pt x="2" y="904"/>
                    </a:lnTo>
                    <a:lnTo>
                      <a:pt x="0" y="913"/>
                    </a:lnTo>
                    <a:lnTo>
                      <a:pt x="0" y="922"/>
                    </a:lnTo>
                    <a:lnTo>
                      <a:pt x="0" y="932"/>
                    </a:lnTo>
                    <a:lnTo>
                      <a:pt x="2" y="940"/>
                    </a:lnTo>
                    <a:lnTo>
                      <a:pt x="5" y="950"/>
                    </a:lnTo>
                    <a:lnTo>
                      <a:pt x="7" y="958"/>
                    </a:lnTo>
                    <a:lnTo>
                      <a:pt x="11" y="967"/>
                    </a:lnTo>
                    <a:lnTo>
                      <a:pt x="16" y="974"/>
                    </a:lnTo>
                    <a:lnTo>
                      <a:pt x="22" y="982"/>
                    </a:lnTo>
                    <a:lnTo>
                      <a:pt x="28" y="990"/>
                    </a:lnTo>
                    <a:lnTo>
                      <a:pt x="28" y="990"/>
                    </a:lnTo>
                    <a:lnTo>
                      <a:pt x="36" y="996"/>
                    </a:lnTo>
                    <a:lnTo>
                      <a:pt x="43" y="1002"/>
                    </a:lnTo>
                    <a:lnTo>
                      <a:pt x="52" y="1007"/>
                    </a:lnTo>
                    <a:lnTo>
                      <a:pt x="59" y="1011"/>
                    </a:lnTo>
                    <a:lnTo>
                      <a:pt x="69" y="1014"/>
                    </a:lnTo>
                    <a:lnTo>
                      <a:pt x="78" y="1016"/>
                    </a:lnTo>
                    <a:lnTo>
                      <a:pt x="86" y="1017"/>
                    </a:lnTo>
                    <a:lnTo>
                      <a:pt x="96" y="1017"/>
                    </a:lnTo>
                    <a:lnTo>
                      <a:pt x="96" y="1017"/>
                    </a:lnTo>
                    <a:lnTo>
                      <a:pt x="104" y="1017"/>
                    </a:lnTo>
                    <a:lnTo>
                      <a:pt x="114" y="1016"/>
                    </a:lnTo>
                    <a:lnTo>
                      <a:pt x="123" y="1014"/>
                    </a:lnTo>
                    <a:lnTo>
                      <a:pt x="131" y="1011"/>
                    </a:lnTo>
                    <a:lnTo>
                      <a:pt x="140" y="1007"/>
                    </a:lnTo>
                    <a:lnTo>
                      <a:pt x="148" y="1002"/>
                    </a:lnTo>
                    <a:lnTo>
                      <a:pt x="156" y="996"/>
                    </a:lnTo>
                    <a:lnTo>
                      <a:pt x="163" y="990"/>
                    </a:lnTo>
                    <a:lnTo>
                      <a:pt x="470" y="683"/>
                    </a:lnTo>
                    <a:lnTo>
                      <a:pt x="470" y="683"/>
                    </a:lnTo>
                    <a:lnTo>
                      <a:pt x="492" y="693"/>
                    </a:lnTo>
                    <a:lnTo>
                      <a:pt x="512" y="703"/>
                    </a:lnTo>
                    <a:lnTo>
                      <a:pt x="535" y="712"/>
                    </a:lnTo>
                    <a:lnTo>
                      <a:pt x="557" y="718"/>
                    </a:lnTo>
                    <a:lnTo>
                      <a:pt x="580" y="724"/>
                    </a:lnTo>
                    <a:lnTo>
                      <a:pt x="604" y="728"/>
                    </a:lnTo>
                    <a:lnTo>
                      <a:pt x="628" y="731"/>
                    </a:lnTo>
                    <a:lnTo>
                      <a:pt x="653" y="731"/>
                    </a:lnTo>
                    <a:lnTo>
                      <a:pt x="653" y="731"/>
                    </a:lnTo>
                    <a:lnTo>
                      <a:pt x="672" y="731"/>
                    </a:lnTo>
                    <a:lnTo>
                      <a:pt x="690" y="730"/>
                    </a:lnTo>
                    <a:lnTo>
                      <a:pt x="708" y="727"/>
                    </a:lnTo>
                    <a:lnTo>
                      <a:pt x="727" y="723"/>
                    </a:lnTo>
                    <a:lnTo>
                      <a:pt x="744" y="720"/>
                    </a:lnTo>
                    <a:lnTo>
                      <a:pt x="762" y="715"/>
                    </a:lnTo>
                    <a:lnTo>
                      <a:pt x="778" y="709"/>
                    </a:lnTo>
                    <a:lnTo>
                      <a:pt x="795" y="703"/>
                    </a:lnTo>
                    <a:lnTo>
                      <a:pt x="811" y="696"/>
                    </a:lnTo>
                    <a:lnTo>
                      <a:pt x="828" y="687"/>
                    </a:lnTo>
                    <a:lnTo>
                      <a:pt x="843" y="678"/>
                    </a:lnTo>
                    <a:lnTo>
                      <a:pt x="858" y="669"/>
                    </a:lnTo>
                    <a:lnTo>
                      <a:pt x="872" y="659"/>
                    </a:lnTo>
                    <a:lnTo>
                      <a:pt x="886" y="647"/>
                    </a:lnTo>
                    <a:lnTo>
                      <a:pt x="898" y="637"/>
                    </a:lnTo>
                    <a:lnTo>
                      <a:pt x="911" y="624"/>
                    </a:lnTo>
                    <a:lnTo>
                      <a:pt x="924" y="612"/>
                    </a:lnTo>
                    <a:lnTo>
                      <a:pt x="935" y="598"/>
                    </a:lnTo>
                    <a:lnTo>
                      <a:pt x="947" y="584"/>
                    </a:lnTo>
                    <a:lnTo>
                      <a:pt x="956" y="570"/>
                    </a:lnTo>
                    <a:lnTo>
                      <a:pt x="966" y="555"/>
                    </a:lnTo>
                    <a:lnTo>
                      <a:pt x="975" y="540"/>
                    </a:lnTo>
                    <a:lnTo>
                      <a:pt x="983" y="524"/>
                    </a:lnTo>
                    <a:lnTo>
                      <a:pt x="991" y="508"/>
                    </a:lnTo>
                    <a:lnTo>
                      <a:pt x="997" y="492"/>
                    </a:lnTo>
                    <a:lnTo>
                      <a:pt x="1002" y="475"/>
                    </a:lnTo>
                    <a:lnTo>
                      <a:pt x="1008" y="457"/>
                    </a:lnTo>
                    <a:lnTo>
                      <a:pt x="1011" y="439"/>
                    </a:lnTo>
                    <a:lnTo>
                      <a:pt x="1014" y="421"/>
                    </a:lnTo>
                    <a:lnTo>
                      <a:pt x="1018" y="403"/>
                    </a:lnTo>
                    <a:lnTo>
                      <a:pt x="1019" y="384"/>
                    </a:lnTo>
                    <a:lnTo>
                      <a:pt x="1019" y="366"/>
                    </a:lnTo>
                    <a:lnTo>
                      <a:pt x="1019" y="366"/>
                    </a:lnTo>
                    <a:lnTo>
                      <a:pt x="1019" y="347"/>
                    </a:lnTo>
                    <a:lnTo>
                      <a:pt x="1018" y="329"/>
                    </a:lnTo>
                    <a:lnTo>
                      <a:pt x="1014" y="310"/>
                    </a:lnTo>
                    <a:lnTo>
                      <a:pt x="1011" y="292"/>
                    </a:lnTo>
                    <a:lnTo>
                      <a:pt x="1008" y="274"/>
                    </a:lnTo>
                    <a:lnTo>
                      <a:pt x="1002" y="257"/>
                    </a:lnTo>
                    <a:lnTo>
                      <a:pt x="997" y="240"/>
                    </a:lnTo>
                    <a:lnTo>
                      <a:pt x="991" y="223"/>
                    </a:lnTo>
                    <a:lnTo>
                      <a:pt x="983" y="207"/>
                    </a:lnTo>
                    <a:lnTo>
                      <a:pt x="975" y="191"/>
                    </a:lnTo>
                    <a:lnTo>
                      <a:pt x="966" y="176"/>
                    </a:lnTo>
                    <a:lnTo>
                      <a:pt x="956" y="161"/>
                    </a:lnTo>
                    <a:lnTo>
                      <a:pt x="947" y="147"/>
                    </a:lnTo>
                    <a:lnTo>
                      <a:pt x="935" y="133"/>
                    </a:lnTo>
                    <a:lnTo>
                      <a:pt x="924" y="119"/>
                    </a:lnTo>
                    <a:lnTo>
                      <a:pt x="911" y="108"/>
                    </a:lnTo>
                    <a:lnTo>
                      <a:pt x="898" y="95"/>
                    </a:lnTo>
                    <a:lnTo>
                      <a:pt x="886" y="84"/>
                    </a:lnTo>
                    <a:lnTo>
                      <a:pt x="872" y="72"/>
                    </a:lnTo>
                    <a:lnTo>
                      <a:pt x="858" y="63"/>
                    </a:lnTo>
                    <a:lnTo>
                      <a:pt x="843" y="53"/>
                    </a:lnTo>
                    <a:lnTo>
                      <a:pt x="828" y="44"/>
                    </a:lnTo>
                    <a:lnTo>
                      <a:pt x="811" y="36"/>
                    </a:lnTo>
                    <a:lnTo>
                      <a:pt x="795" y="28"/>
                    </a:lnTo>
                    <a:lnTo>
                      <a:pt x="778" y="22"/>
                    </a:lnTo>
                    <a:lnTo>
                      <a:pt x="762" y="16"/>
                    </a:lnTo>
                    <a:lnTo>
                      <a:pt x="744" y="11"/>
                    </a:lnTo>
                    <a:lnTo>
                      <a:pt x="727" y="8"/>
                    </a:lnTo>
                    <a:lnTo>
                      <a:pt x="708" y="5"/>
                    </a:lnTo>
                    <a:lnTo>
                      <a:pt x="690" y="1"/>
                    </a:lnTo>
                    <a:lnTo>
                      <a:pt x="672" y="0"/>
                    </a:lnTo>
                    <a:lnTo>
                      <a:pt x="653" y="0"/>
                    </a:lnTo>
                    <a:lnTo>
                      <a:pt x="653" y="0"/>
                    </a:lnTo>
                    <a:close/>
                    <a:moveTo>
                      <a:pt x="118" y="944"/>
                    </a:moveTo>
                    <a:lnTo>
                      <a:pt x="118" y="944"/>
                    </a:lnTo>
                    <a:lnTo>
                      <a:pt x="112" y="950"/>
                    </a:lnTo>
                    <a:lnTo>
                      <a:pt x="105" y="952"/>
                    </a:lnTo>
                    <a:lnTo>
                      <a:pt x="100" y="954"/>
                    </a:lnTo>
                    <a:lnTo>
                      <a:pt x="96" y="954"/>
                    </a:lnTo>
                    <a:lnTo>
                      <a:pt x="96" y="954"/>
                    </a:lnTo>
                    <a:lnTo>
                      <a:pt x="92" y="954"/>
                    </a:lnTo>
                    <a:lnTo>
                      <a:pt x="86" y="952"/>
                    </a:lnTo>
                    <a:lnTo>
                      <a:pt x="80" y="950"/>
                    </a:lnTo>
                    <a:lnTo>
                      <a:pt x="73" y="944"/>
                    </a:lnTo>
                    <a:lnTo>
                      <a:pt x="73" y="944"/>
                    </a:lnTo>
                    <a:lnTo>
                      <a:pt x="68" y="938"/>
                    </a:lnTo>
                    <a:lnTo>
                      <a:pt x="66" y="933"/>
                    </a:lnTo>
                    <a:lnTo>
                      <a:pt x="65" y="926"/>
                    </a:lnTo>
                    <a:lnTo>
                      <a:pt x="64" y="922"/>
                    </a:lnTo>
                    <a:lnTo>
                      <a:pt x="64" y="922"/>
                    </a:lnTo>
                    <a:lnTo>
                      <a:pt x="65" y="918"/>
                    </a:lnTo>
                    <a:lnTo>
                      <a:pt x="66" y="912"/>
                    </a:lnTo>
                    <a:lnTo>
                      <a:pt x="68" y="906"/>
                    </a:lnTo>
                    <a:lnTo>
                      <a:pt x="73" y="899"/>
                    </a:lnTo>
                    <a:lnTo>
                      <a:pt x="373" y="600"/>
                    </a:lnTo>
                    <a:lnTo>
                      <a:pt x="373" y="600"/>
                    </a:lnTo>
                    <a:lnTo>
                      <a:pt x="383" y="613"/>
                    </a:lnTo>
                    <a:lnTo>
                      <a:pt x="394" y="624"/>
                    </a:lnTo>
                    <a:lnTo>
                      <a:pt x="406" y="635"/>
                    </a:lnTo>
                    <a:lnTo>
                      <a:pt x="418" y="645"/>
                    </a:lnTo>
                    <a:lnTo>
                      <a:pt x="118" y="944"/>
                    </a:lnTo>
                    <a:close/>
                    <a:moveTo>
                      <a:pt x="653" y="668"/>
                    </a:moveTo>
                    <a:lnTo>
                      <a:pt x="653" y="668"/>
                    </a:lnTo>
                    <a:lnTo>
                      <a:pt x="638" y="668"/>
                    </a:lnTo>
                    <a:lnTo>
                      <a:pt x="622" y="667"/>
                    </a:lnTo>
                    <a:lnTo>
                      <a:pt x="607" y="664"/>
                    </a:lnTo>
                    <a:lnTo>
                      <a:pt x="592" y="661"/>
                    </a:lnTo>
                    <a:lnTo>
                      <a:pt x="578" y="658"/>
                    </a:lnTo>
                    <a:lnTo>
                      <a:pt x="563" y="654"/>
                    </a:lnTo>
                    <a:lnTo>
                      <a:pt x="549" y="649"/>
                    </a:lnTo>
                    <a:lnTo>
                      <a:pt x="536" y="644"/>
                    </a:lnTo>
                    <a:lnTo>
                      <a:pt x="522" y="638"/>
                    </a:lnTo>
                    <a:lnTo>
                      <a:pt x="509" y="631"/>
                    </a:lnTo>
                    <a:lnTo>
                      <a:pt x="496" y="624"/>
                    </a:lnTo>
                    <a:lnTo>
                      <a:pt x="484" y="616"/>
                    </a:lnTo>
                    <a:lnTo>
                      <a:pt x="472" y="608"/>
                    </a:lnTo>
                    <a:lnTo>
                      <a:pt x="461" y="599"/>
                    </a:lnTo>
                    <a:lnTo>
                      <a:pt x="450" y="589"/>
                    </a:lnTo>
                    <a:lnTo>
                      <a:pt x="439" y="580"/>
                    </a:lnTo>
                    <a:lnTo>
                      <a:pt x="430" y="569"/>
                    </a:lnTo>
                    <a:lnTo>
                      <a:pt x="420" y="558"/>
                    </a:lnTo>
                    <a:lnTo>
                      <a:pt x="410" y="546"/>
                    </a:lnTo>
                    <a:lnTo>
                      <a:pt x="402" y="535"/>
                    </a:lnTo>
                    <a:lnTo>
                      <a:pt x="394" y="522"/>
                    </a:lnTo>
                    <a:lnTo>
                      <a:pt x="387" y="510"/>
                    </a:lnTo>
                    <a:lnTo>
                      <a:pt x="380" y="496"/>
                    </a:lnTo>
                    <a:lnTo>
                      <a:pt x="374" y="483"/>
                    </a:lnTo>
                    <a:lnTo>
                      <a:pt x="368" y="469"/>
                    </a:lnTo>
                    <a:lnTo>
                      <a:pt x="364" y="455"/>
                    </a:lnTo>
                    <a:lnTo>
                      <a:pt x="360" y="441"/>
                    </a:lnTo>
                    <a:lnTo>
                      <a:pt x="357" y="426"/>
                    </a:lnTo>
                    <a:lnTo>
                      <a:pt x="354" y="411"/>
                    </a:lnTo>
                    <a:lnTo>
                      <a:pt x="352" y="396"/>
                    </a:lnTo>
                    <a:lnTo>
                      <a:pt x="351" y="381"/>
                    </a:lnTo>
                    <a:lnTo>
                      <a:pt x="350" y="366"/>
                    </a:lnTo>
                    <a:lnTo>
                      <a:pt x="350" y="366"/>
                    </a:lnTo>
                    <a:lnTo>
                      <a:pt x="351" y="350"/>
                    </a:lnTo>
                    <a:lnTo>
                      <a:pt x="352" y="335"/>
                    </a:lnTo>
                    <a:lnTo>
                      <a:pt x="354" y="320"/>
                    </a:lnTo>
                    <a:lnTo>
                      <a:pt x="357" y="305"/>
                    </a:lnTo>
                    <a:lnTo>
                      <a:pt x="360" y="290"/>
                    </a:lnTo>
                    <a:lnTo>
                      <a:pt x="364" y="276"/>
                    </a:lnTo>
                    <a:lnTo>
                      <a:pt x="368" y="262"/>
                    </a:lnTo>
                    <a:lnTo>
                      <a:pt x="374" y="248"/>
                    </a:lnTo>
                    <a:lnTo>
                      <a:pt x="380" y="235"/>
                    </a:lnTo>
                    <a:lnTo>
                      <a:pt x="387" y="221"/>
                    </a:lnTo>
                    <a:lnTo>
                      <a:pt x="394" y="209"/>
                    </a:lnTo>
                    <a:lnTo>
                      <a:pt x="402" y="197"/>
                    </a:lnTo>
                    <a:lnTo>
                      <a:pt x="410" y="185"/>
                    </a:lnTo>
                    <a:lnTo>
                      <a:pt x="420" y="173"/>
                    </a:lnTo>
                    <a:lnTo>
                      <a:pt x="430" y="162"/>
                    </a:lnTo>
                    <a:lnTo>
                      <a:pt x="439" y="152"/>
                    </a:lnTo>
                    <a:lnTo>
                      <a:pt x="450" y="142"/>
                    </a:lnTo>
                    <a:lnTo>
                      <a:pt x="461" y="132"/>
                    </a:lnTo>
                    <a:lnTo>
                      <a:pt x="472" y="124"/>
                    </a:lnTo>
                    <a:lnTo>
                      <a:pt x="484" y="115"/>
                    </a:lnTo>
                    <a:lnTo>
                      <a:pt x="496" y="108"/>
                    </a:lnTo>
                    <a:lnTo>
                      <a:pt x="509" y="100"/>
                    </a:lnTo>
                    <a:lnTo>
                      <a:pt x="522" y="94"/>
                    </a:lnTo>
                    <a:lnTo>
                      <a:pt x="536" y="87"/>
                    </a:lnTo>
                    <a:lnTo>
                      <a:pt x="549" y="82"/>
                    </a:lnTo>
                    <a:lnTo>
                      <a:pt x="563" y="78"/>
                    </a:lnTo>
                    <a:lnTo>
                      <a:pt x="578" y="73"/>
                    </a:lnTo>
                    <a:lnTo>
                      <a:pt x="592" y="70"/>
                    </a:lnTo>
                    <a:lnTo>
                      <a:pt x="607" y="67"/>
                    </a:lnTo>
                    <a:lnTo>
                      <a:pt x="622" y="65"/>
                    </a:lnTo>
                    <a:lnTo>
                      <a:pt x="638" y="64"/>
                    </a:lnTo>
                    <a:lnTo>
                      <a:pt x="653" y="64"/>
                    </a:lnTo>
                    <a:lnTo>
                      <a:pt x="653" y="64"/>
                    </a:lnTo>
                    <a:lnTo>
                      <a:pt x="669" y="64"/>
                    </a:lnTo>
                    <a:lnTo>
                      <a:pt x="684" y="65"/>
                    </a:lnTo>
                    <a:lnTo>
                      <a:pt x="699" y="67"/>
                    </a:lnTo>
                    <a:lnTo>
                      <a:pt x="714" y="70"/>
                    </a:lnTo>
                    <a:lnTo>
                      <a:pt x="729" y="73"/>
                    </a:lnTo>
                    <a:lnTo>
                      <a:pt x="743" y="78"/>
                    </a:lnTo>
                    <a:lnTo>
                      <a:pt x="757" y="82"/>
                    </a:lnTo>
                    <a:lnTo>
                      <a:pt x="771" y="87"/>
                    </a:lnTo>
                    <a:lnTo>
                      <a:pt x="784" y="94"/>
                    </a:lnTo>
                    <a:lnTo>
                      <a:pt x="796" y="100"/>
                    </a:lnTo>
                    <a:lnTo>
                      <a:pt x="809" y="108"/>
                    </a:lnTo>
                    <a:lnTo>
                      <a:pt x="822" y="115"/>
                    </a:lnTo>
                    <a:lnTo>
                      <a:pt x="834" y="124"/>
                    </a:lnTo>
                    <a:lnTo>
                      <a:pt x="845" y="132"/>
                    </a:lnTo>
                    <a:lnTo>
                      <a:pt x="857" y="142"/>
                    </a:lnTo>
                    <a:lnTo>
                      <a:pt x="866" y="152"/>
                    </a:lnTo>
                    <a:lnTo>
                      <a:pt x="877" y="162"/>
                    </a:lnTo>
                    <a:lnTo>
                      <a:pt x="887" y="173"/>
                    </a:lnTo>
                    <a:lnTo>
                      <a:pt x="895" y="185"/>
                    </a:lnTo>
                    <a:lnTo>
                      <a:pt x="904" y="197"/>
                    </a:lnTo>
                    <a:lnTo>
                      <a:pt x="911" y="209"/>
                    </a:lnTo>
                    <a:lnTo>
                      <a:pt x="919" y="221"/>
                    </a:lnTo>
                    <a:lnTo>
                      <a:pt x="925" y="235"/>
                    </a:lnTo>
                    <a:lnTo>
                      <a:pt x="932" y="248"/>
                    </a:lnTo>
                    <a:lnTo>
                      <a:pt x="937" y="262"/>
                    </a:lnTo>
                    <a:lnTo>
                      <a:pt x="941" y="276"/>
                    </a:lnTo>
                    <a:lnTo>
                      <a:pt x="946" y="290"/>
                    </a:lnTo>
                    <a:lnTo>
                      <a:pt x="949" y="305"/>
                    </a:lnTo>
                    <a:lnTo>
                      <a:pt x="952" y="320"/>
                    </a:lnTo>
                    <a:lnTo>
                      <a:pt x="954" y="335"/>
                    </a:lnTo>
                    <a:lnTo>
                      <a:pt x="955" y="350"/>
                    </a:lnTo>
                    <a:lnTo>
                      <a:pt x="955" y="366"/>
                    </a:lnTo>
                    <a:lnTo>
                      <a:pt x="955" y="366"/>
                    </a:lnTo>
                    <a:lnTo>
                      <a:pt x="955" y="381"/>
                    </a:lnTo>
                    <a:lnTo>
                      <a:pt x="954" y="396"/>
                    </a:lnTo>
                    <a:lnTo>
                      <a:pt x="952" y="411"/>
                    </a:lnTo>
                    <a:lnTo>
                      <a:pt x="949" y="426"/>
                    </a:lnTo>
                    <a:lnTo>
                      <a:pt x="946" y="441"/>
                    </a:lnTo>
                    <a:lnTo>
                      <a:pt x="941" y="455"/>
                    </a:lnTo>
                    <a:lnTo>
                      <a:pt x="937" y="469"/>
                    </a:lnTo>
                    <a:lnTo>
                      <a:pt x="932" y="483"/>
                    </a:lnTo>
                    <a:lnTo>
                      <a:pt x="925" y="496"/>
                    </a:lnTo>
                    <a:lnTo>
                      <a:pt x="919" y="510"/>
                    </a:lnTo>
                    <a:lnTo>
                      <a:pt x="911" y="522"/>
                    </a:lnTo>
                    <a:lnTo>
                      <a:pt x="904" y="535"/>
                    </a:lnTo>
                    <a:lnTo>
                      <a:pt x="895" y="546"/>
                    </a:lnTo>
                    <a:lnTo>
                      <a:pt x="887" y="558"/>
                    </a:lnTo>
                    <a:lnTo>
                      <a:pt x="877" y="569"/>
                    </a:lnTo>
                    <a:lnTo>
                      <a:pt x="866" y="580"/>
                    </a:lnTo>
                    <a:lnTo>
                      <a:pt x="857" y="589"/>
                    </a:lnTo>
                    <a:lnTo>
                      <a:pt x="845" y="599"/>
                    </a:lnTo>
                    <a:lnTo>
                      <a:pt x="834" y="608"/>
                    </a:lnTo>
                    <a:lnTo>
                      <a:pt x="822" y="616"/>
                    </a:lnTo>
                    <a:lnTo>
                      <a:pt x="809" y="624"/>
                    </a:lnTo>
                    <a:lnTo>
                      <a:pt x="796" y="631"/>
                    </a:lnTo>
                    <a:lnTo>
                      <a:pt x="784" y="638"/>
                    </a:lnTo>
                    <a:lnTo>
                      <a:pt x="771" y="644"/>
                    </a:lnTo>
                    <a:lnTo>
                      <a:pt x="757" y="649"/>
                    </a:lnTo>
                    <a:lnTo>
                      <a:pt x="743" y="654"/>
                    </a:lnTo>
                    <a:lnTo>
                      <a:pt x="729" y="658"/>
                    </a:lnTo>
                    <a:lnTo>
                      <a:pt x="714" y="661"/>
                    </a:lnTo>
                    <a:lnTo>
                      <a:pt x="699" y="664"/>
                    </a:lnTo>
                    <a:lnTo>
                      <a:pt x="684" y="667"/>
                    </a:lnTo>
                    <a:lnTo>
                      <a:pt x="669" y="668"/>
                    </a:lnTo>
                    <a:lnTo>
                      <a:pt x="653" y="668"/>
                    </a:lnTo>
                    <a:lnTo>
                      <a:pt x="653" y="668"/>
                    </a:lnTo>
                    <a:close/>
                    <a:moveTo>
                      <a:pt x="820" y="193"/>
                    </a:moveTo>
                    <a:lnTo>
                      <a:pt x="820" y="193"/>
                    </a:lnTo>
                    <a:lnTo>
                      <a:pt x="816" y="190"/>
                    </a:lnTo>
                    <a:lnTo>
                      <a:pt x="810" y="187"/>
                    </a:lnTo>
                    <a:lnTo>
                      <a:pt x="804" y="185"/>
                    </a:lnTo>
                    <a:lnTo>
                      <a:pt x="798" y="185"/>
                    </a:lnTo>
                    <a:lnTo>
                      <a:pt x="792" y="185"/>
                    </a:lnTo>
                    <a:lnTo>
                      <a:pt x="786" y="187"/>
                    </a:lnTo>
                    <a:lnTo>
                      <a:pt x="780" y="190"/>
                    </a:lnTo>
                    <a:lnTo>
                      <a:pt x="775" y="193"/>
                    </a:lnTo>
                    <a:lnTo>
                      <a:pt x="775" y="193"/>
                    </a:lnTo>
                    <a:lnTo>
                      <a:pt x="772" y="199"/>
                    </a:lnTo>
                    <a:lnTo>
                      <a:pt x="769" y="204"/>
                    </a:lnTo>
                    <a:lnTo>
                      <a:pt x="766" y="211"/>
                    </a:lnTo>
                    <a:lnTo>
                      <a:pt x="766" y="216"/>
                    </a:lnTo>
                    <a:lnTo>
                      <a:pt x="766" y="222"/>
                    </a:lnTo>
                    <a:lnTo>
                      <a:pt x="769" y="229"/>
                    </a:lnTo>
                    <a:lnTo>
                      <a:pt x="772" y="234"/>
                    </a:lnTo>
                    <a:lnTo>
                      <a:pt x="775" y="238"/>
                    </a:lnTo>
                    <a:lnTo>
                      <a:pt x="775" y="238"/>
                    </a:lnTo>
                    <a:lnTo>
                      <a:pt x="788" y="252"/>
                    </a:lnTo>
                    <a:lnTo>
                      <a:pt x="799" y="267"/>
                    </a:lnTo>
                    <a:lnTo>
                      <a:pt x="807" y="282"/>
                    </a:lnTo>
                    <a:lnTo>
                      <a:pt x="815" y="299"/>
                    </a:lnTo>
                    <a:lnTo>
                      <a:pt x="820" y="315"/>
                    </a:lnTo>
                    <a:lnTo>
                      <a:pt x="824" y="332"/>
                    </a:lnTo>
                    <a:lnTo>
                      <a:pt x="828" y="348"/>
                    </a:lnTo>
                    <a:lnTo>
                      <a:pt x="828" y="366"/>
                    </a:lnTo>
                    <a:lnTo>
                      <a:pt x="828" y="383"/>
                    </a:lnTo>
                    <a:lnTo>
                      <a:pt x="824" y="399"/>
                    </a:lnTo>
                    <a:lnTo>
                      <a:pt x="820" y="417"/>
                    </a:lnTo>
                    <a:lnTo>
                      <a:pt x="815" y="433"/>
                    </a:lnTo>
                    <a:lnTo>
                      <a:pt x="807" y="449"/>
                    </a:lnTo>
                    <a:lnTo>
                      <a:pt x="799" y="464"/>
                    </a:lnTo>
                    <a:lnTo>
                      <a:pt x="788" y="479"/>
                    </a:lnTo>
                    <a:lnTo>
                      <a:pt x="775" y="493"/>
                    </a:lnTo>
                    <a:lnTo>
                      <a:pt x="775" y="493"/>
                    </a:lnTo>
                    <a:lnTo>
                      <a:pt x="772" y="497"/>
                    </a:lnTo>
                    <a:lnTo>
                      <a:pt x="769" y="502"/>
                    </a:lnTo>
                    <a:lnTo>
                      <a:pt x="766" y="509"/>
                    </a:lnTo>
                    <a:lnTo>
                      <a:pt x="766" y="515"/>
                    </a:lnTo>
                    <a:lnTo>
                      <a:pt x="766" y="521"/>
                    </a:lnTo>
                    <a:lnTo>
                      <a:pt x="769" y="527"/>
                    </a:lnTo>
                    <a:lnTo>
                      <a:pt x="772" y="532"/>
                    </a:lnTo>
                    <a:lnTo>
                      <a:pt x="775" y="538"/>
                    </a:lnTo>
                    <a:lnTo>
                      <a:pt x="775" y="538"/>
                    </a:lnTo>
                    <a:lnTo>
                      <a:pt x="780" y="541"/>
                    </a:lnTo>
                    <a:lnTo>
                      <a:pt x="786" y="544"/>
                    </a:lnTo>
                    <a:lnTo>
                      <a:pt x="792" y="546"/>
                    </a:lnTo>
                    <a:lnTo>
                      <a:pt x="798" y="546"/>
                    </a:lnTo>
                    <a:lnTo>
                      <a:pt x="798" y="546"/>
                    </a:lnTo>
                    <a:lnTo>
                      <a:pt x="804" y="546"/>
                    </a:lnTo>
                    <a:lnTo>
                      <a:pt x="810" y="544"/>
                    </a:lnTo>
                    <a:lnTo>
                      <a:pt x="816" y="541"/>
                    </a:lnTo>
                    <a:lnTo>
                      <a:pt x="820" y="538"/>
                    </a:lnTo>
                    <a:lnTo>
                      <a:pt x="820" y="538"/>
                    </a:lnTo>
                    <a:lnTo>
                      <a:pt x="837" y="518"/>
                    </a:lnTo>
                    <a:lnTo>
                      <a:pt x="851" y="499"/>
                    </a:lnTo>
                    <a:lnTo>
                      <a:pt x="864" y="479"/>
                    </a:lnTo>
                    <a:lnTo>
                      <a:pt x="874" y="457"/>
                    </a:lnTo>
                    <a:lnTo>
                      <a:pt x="881" y="435"/>
                    </a:lnTo>
                    <a:lnTo>
                      <a:pt x="887" y="412"/>
                    </a:lnTo>
                    <a:lnTo>
                      <a:pt x="891" y="389"/>
                    </a:lnTo>
                    <a:lnTo>
                      <a:pt x="892" y="366"/>
                    </a:lnTo>
                    <a:lnTo>
                      <a:pt x="891" y="343"/>
                    </a:lnTo>
                    <a:lnTo>
                      <a:pt x="887" y="319"/>
                    </a:lnTo>
                    <a:lnTo>
                      <a:pt x="881" y="296"/>
                    </a:lnTo>
                    <a:lnTo>
                      <a:pt x="874" y="274"/>
                    </a:lnTo>
                    <a:lnTo>
                      <a:pt x="864" y="252"/>
                    </a:lnTo>
                    <a:lnTo>
                      <a:pt x="851" y="232"/>
                    </a:lnTo>
                    <a:lnTo>
                      <a:pt x="837" y="213"/>
                    </a:lnTo>
                    <a:lnTo>
                      <a:pt x="820" y="193"/>
                    </a:lnTo>
                    <a:lnTo>
                      <a:pt x="820" y="193"/>
                    </a:lnTo>
                    <a:close/>
                  </a:path>
                </a:pathLst>
              </a:cu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852000" y="1900513"/>
            <a:ext cx="3560888" cy="953135"/>
            <a:chOff x="852000" y="1900513"/>
            <a:chExt cx="3560888" cy="953135"/>
          </a:xfrm>
        </p:grpSpPr>
        <p:sp>
          <p:nvSpPr>
            <p:cNvPr id="52" name="矩形 51"/>
            <p:cNvSpPr/>
            <p:nvPr/>
          </p:nvSpPr>
          <p:spPr>
            <a:xfrm>
              <a:off x="852000" y="1900513"/>
              <a:ext cx="2522174" cy="953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</a:pPr>
              <a:r>
                <a:rPr lang="zh-CN" altLang="en-US" sz="14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便捷交流</a:t>
              </a:r>
              <a:endParaRPr lang="en-US" altLang="zh-CN" sz="140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  <a:p>
              <a:pPr algn="r"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</a:pPr>
              <a:r>
                <a:rPr lang="zh-CN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师生之间、同学之间都可以使用私信交流，课程内还可以发起相关问题的讨论</a:t>
              </a:r>
              <a:endParaRPr 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3692888" y="2017567"/>
              <a:ext cx="720000" cy="720000"/>
              <a:chOff x="3692888" y="2017567"/>
              <a:chExt cx="720000" cy="720000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3692888" y="2017567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55" name="Freeform 115"/>
              <p:cNvSpPr>
                <a:spLocks noEditPoints="1"/>
              </p:cNvSpPr>
              <p:nvPr/>
            </p:nvSpPr>
            <p:spPr bwMode="auto">
              <a:xfrm>
                <a:off x="3890963" y="2212655"/>
                <a:ext cx="323850" cy="322263"/>
              </a:xfrm>
              <a:custGeom>
                <a:avLst/>
                <a:gdLst>
                  <a:gd name="T0" fmla="*/ 789 w 1018"/>
                  <a:gd name="T1" fmla="*/ 69 h 1017"/>
                  <a:gd name="T2" fmla="*/ 765 w 1018"/>
                  <a:gd name="T3" fmla="*/ 25 h 1017"/>
                  <a:gd name="T4" fmla="*/ 719 w 1018"/>
                  <a:gd name="T5" fmla="*/ 1 h 1017"/>
                  <a:gd name="T6" fmla="*/ 73 w 1018"/>
                  <a:gd name="T7" fmla="*/ 1 h 1017"/>
                  <a:gd name="T8" fmla="*/ 27 w 1018"/>
                  <a:gd name="T9" fmla="*/ 25 h 1017"/>
                  <a:gd name="T10" fmla="*/ 2 w 1018"/>
                  <a:gd name="T11" fmla="*/ 69 h 1017"/>
                  <a:gd name="T12" fmla="*/ 2 w 1018"/>
                  <a:gd name="T13" fmla="*/ 716 h 1017"/>
                  <a:gd name="T14" fmla="*/ 28 w 1018"/>
                  <a:gd name="T15" fmla="*/ 766 h 1017"/>
                  <a:gd name="T16" fmla="*/ 67 w 1018"/>
                  <a:gd name="T17" fmla="*/ 789 h 1017"/>
                  <a:gd name="T18" fmla="*/ 115 w 1018"/>
                  <a:gd name="T19" fmla="*/ 791 h 1017"/>
                  <a:gd name="T20" fmla="*/ 163 w 1018"/>
                  <a:gd name="T21" fmla="*/ 766 h 1017"/>
                  <a:gd name="T22" fmla="*/ 263 w 1018"/>
                  <a:gd name="T23" fmla="*/ 745 h 1017"/>
                  <a:gd name="T24" fmla="*/ 589 w 1018"/>
                  <a:gd name="T25" fmla="*/ 763 h 1017"/>
                  <a:gd name="T26" fmla="*/ 634 w 1018"/>
                  <a:gd name="T27" fmla="*/ 777 h 1017"/>
                  <a:gd name="T28" fmla="*/ 870 w 1018"/>
                  <a:gd name="T29" fmla="*/ 1001 h 1017"/>
                  <a:gd name="T30" fmla="*/ 923 w 1018"/>
                  <a:gd name="T31" fmla="*/ 1017 h 1017"/>
                  <a:gd name="T32" fmla="*/ 968 w 1018"/>
                  <a:gd name="T33" fmla="*/ 1006 h 1017"/>
                  <a:gd name="T34" fmla="*/ 1002 w 1018"/>
                  <a:gd name="T35" fmla="*/ 975 h 1017"/>
                  <a:gd name="T36" fmla="*/ 1018 w 1018"/>
                  <a:gd name="T37" fmla="*/ 921 h 1017"/>
                  <a:gd name="T38" fmla="*/ 1011 w 1018"/>
                  <a:gd name="T39" fmla="*/ 276 h 1017"/>
                  <a:gd name="T40" fmla="*/ 977 w 1018"/>
                  <a:gd name="T41" fmla="*/ 238 h 1017"/>
                  <a:gd name="T42" fmla="*/ 927 w 1018"/>
                  <a:gd name="T43" fmla="*/ 223 h 1017"/>
                  <a:gd name="T44" fmla="*/ 102 w 1018"/>
                  <a:gd name="T45" fmla="*/ 729 h 1017"/>
                  <a:gd name="T46" fmla="*/ 73 w 1018"/>
                  <a:gd name="T47" fmla="*/ 721 h 1017"/>
                  <a:gd name="T48" fmla="*/ 64 w 1018"/>
                  <a:gd name="T49" fmla="*/ 86 h 1017"/>
                  <a:gd name="T50" fmla="*/ 80 w 1018"/>
                  <a:gd name="T51" fmla="*/ 65 h 1017"/>
                  <a:gd name="T52" fmla="*/ 711 w 1018"/>
                  <a:gd name="T53" fmla="*/ 65 h 1017"/>
                  <a:gd name="T54" fmla="*/ 727 w 1018"/>
                  <a:gd name="T55" fmla="*/ 86 h 1017"/>
                  <a:gd name="T56" fmla="*/ 720 w 1018"/>
                  <a:gd name="T57" fmla="*/ 470 h 1017"/>
                  <a:gd name="T58" fmla="*/ 429 w 1018"/>
                  <a:gd name="T59" fmla="*/ 476 h 1017"/>
                  <a:gd name="T60" fmla="*/ 350 w 1018"/>
                  <a:gd name="T61" fmla="*/ 501 h 1017"/>
                  <a:gd name="T62" fmla="*/ 954 w 1018"/>
                  <a:gd name="T63" fmla="*/ 928 h 1017"/>
                  <a:gd name="T64" fmla="*/ 934 w 1018"/>
                  <a:gd name="T65" fmla="*/ 951 h 1017"/>
                  <a:gd name="T66" fmla="*/ 900 w 1018"/>
                  <a:gd name="T67" fmla="*/ 944 h 1017"/>
                  <a:gd name="T68" fmla="*/ 645 w 1018"/>
                  <a:gd name="T69" fmla="*/ 711 h 1017"/>
                  <a:gd name="T70" fmla="*/ 318 w 1018"/>
                  <a:gd name="T71" fmla="*/ 700 h 1017"/>
                  <a:gd name="T72" fmla="*/ 293 w 1018"/>
                  <a:gd name="T73" fmla="*/ 685 h 1017"/>
                  <a:gd name="T74" fmla="*/ 379 w 1018"/>
                  <a:gd name="T75" fmla="*/ 557 h 1017"/>
                  <a:gd name="T76" fmla="*/ 420 w 1018"/>
                  <a:gd name="T77" fmla="*/ 540 h 1017"/>
                  <a:gd name="T78" fmla="*/ 727 w 1018"/>
                  <a:gd name="T79" fmla="*/ 536 h 1017"/>
                  <a:gd name="T80" fmla="*/ 770 w 1018"/>
                  <a:gd name="T81" fmla="*/ 508 h 1017"/>
                  <a:gd name="T82" fmla="*/ 791 w 1018"/>
                  <a:gd name="T83" fmla="*/ 461 h 1017"/>
                  <a:gd name="T84" fmla="*/ 938 w 1018"/>
                  <a:gd name="T85" fmla="*/ 288 h 1017"/>
                  <a:gd name="T86" fmla="*/ 955 w 1018"/>
                  <a:gd name="T87" fmla="*/ 311 h 1017"/>
                  <a:gd name="T88" fmla="*/ 425 w 1018"/>
                  <a:gd name="T89" fmla="*/ 373 h 1017"/>
                  <a:gd name="T90" fmla="*/ 445 w 1018"/>
                  <a:gd name="T91" fmla="*/ 333 h 1017"/>
                  <a:gd name="T92" fmla="*/ 416 w 1018"/>
                  <a:gd name="T93" fmla="*/ 289 h 1017"/>
                  <a:gd name="T94" fmla="*/ 371 w 1018"/>
                  <a:gd name="T95" fmla="*/ 294 h 1017"/>
                  <a:gd name="T96" fmla="*/ 350 w 1018"/>
                  <a:gd name="T97" fmla="*/ 333 h 1017"/>
                  <a:gd name="T98" fmla="*/ 380 w 1018"/>
                  <a:gd name="T99" fmla="*/ 377 h 1017"/>
                  <a:gd name="T100" fmla="*/ 197 w 1018"/>
                  <a:gd name="T101" fmla="*/ 286 h 1017"/>
                  <a:gd name="T102" fmla="*/ 160 w 1018"/>
                  <a:gd name="T103" fmla="*/ 324 h 1017"/>
                  <a:gd name="T104" fmla="*/ 174 w 1018"/>
                  <a:gd name="T105" fmla="*/ 367 h 1017"/>
                  <a:gd name="T106" fmla="*/ 217 w 1018"/>
                  <a:gd name="T107" fmla="*/ 380 h 1017"/>
                  <a:gd name="T108" fmla="*/ 254 w 1018"/>
                  <a:gd name="T109" fmla="*/ 343 h 1017"/>
                  <a:gd name="T110" fmla="*/ 240 w 1018"/>
                  <a:gd name="T111" fmla="*/ 300 h 1017"/>
                  <a:gd name="T112" fmla="*/ 589 w 1018"/>
                  <a:gd name="T113" fmla="*/ 380 h 1017"/>
                  <a:gd name="T114" fmla="*/ 629 w 1018"/>
                  <a:gd name="T115" fmla="*/ 360 h 1017"/>
                  <a:gd name="T116" fmla="*/ 633 w 1018"/>
                  <a:gd name="T117" fmla="*/ 315 h 1017"/>
                  <a:gd name="T118" fmla="*/ 589 w 1018"/>
                  <a:gd name="T119" fmla="*/ 286 h 1017"/>
                  <a:gd name="T120" fmla="*/ 549 w 1018"/>
                  <a:gd name="T121" fmla="*/ 306 h 1017"/>
                  <a:gd name="T122" fmla="*/ 545 w 1018"/>
                  <a:gd name="T123" fmla="*/ 351 h 1017"/>
                  <a:gd name="T124" fmla="*/ 589 w 1018"/>
                  <a:gd name="T125" fmla="*/ 380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18" h="1017">
                    <a:moveTo>
                      <a:pt x="927" y="223"/>
                    </a:moveTo>
                    <a:lnTo>
                      <a:pt x="792" y="223"/>
                    </a:lnTo>
                    <a:lnTo>
                      <a:pt x="792" y="86"/>
                    </a:lnTo>
                    <a:lnTo>
                      <a:pt x="792" y="86"/>
                    </a:lnTo>
                    <a:lnTo>
                      <a:pt x="791" y="78"/>
                    </a:lnTo>
                    <a:lnTo>
                      <a:pt x="789" y="69"/>
                    </a:lnTo>
                    <a:lnTo>
                      <a:pt x="787" y="61"/>
                    </a:lnTo>
                    <a:lnTo>
                      <a:pt x="784" y="53"/>
                    </a:lnTo>
                    <a:lnTo>
                      <a:pt x="780" y="45"/>
                    </a:lnTo>
                    <a:lnTo>
                      <a:pt x="776" y="38"/>
                    </a:lnTo>
                    <a:lnTo>
                      <a:pt x="770" y="31"/>
                    </a:lnTo>
                    <a:lnTo>
                      <a:pt x="765" y="25"/>
                    </a:lnTo>
                    <a:lnTo>
                      <a:pt x="758" y="19"/>
                    </a:lnTo>
                    <a:lnTo>
                      <a:pt x="751" y="15"/>
                    </a:lnTo>
                    <a:lnTo>
                      <a:pt x="743" y="10"/>
                    </a:lnTo>
                    <a:lnTo>
                      <a:pt x="736" y="6"/>
                    </a:lnTo>
                    <a:lnTo>
                      <a:pt x="727" y="3"/>
                    </a:lnTo>
                    <a:lnTo>
                      <a:pt x="719" y="1"/>
                    </a:lnTo>
                    <a:lnTo>
                      <a:pt x="709" y="0"/>
                    </a:lnTo>
                    <a:lnTo>
                      <a:pt x="699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82" y="0"/>
                    </a:lnTo>
                    <a:lnTo>
                      <a:pt x="73" y="1"/>
                    </a:lnTo>
                    <a:lnTo>
                      <a:pt x="64" y="3"/>
                    </a:lnTo>
                    <a:lnTo>
                      <a:pt x="56" y="6"/>
                    </a:lnTo>
                    <a:lnTo>
                      <a:pt x="48" y="10"/>
                    </a:lnTo>
                    <a:lnTo>
                      <a:pt x="41" y="15"/>
                    </a:lnTo>
                    <a:lnTo>
                      <a:pt x="33" y="19"/>
                    </a:lnTo>
                    <a:lnTo>
                      <a:pt x="27" y="25"/>
                    </a:lnTo>
                    <a:lnTo>
                      <a:pt x="21" y="31"/>
                    </a:lnTo>
                    <a:lnTo>
                      <a:pt x="16" y="38"/>
                    </a:lnTo>
                    <a:lnTo>
                      <a:pt x="12" y="45"/>
                    </a:lnTo>
                    <a:lnTo>
                      <a:pt x="7" y="53"/>
                    </a:lnTo>
                    <a:lnTo>
                      <a:pt x="4" y="61"/>
                    </a:lnTo>
                    <a:lnTo>
                      <a:pt x="2" y="69"/>
                    </a:lnTo>
                    <a:lnTo>
                      <a:pt x="1" y="78"/>
                    </a:lnTo>
                    <a:lnTo>
                      <a:pt x="0" y="86"/>
                    </a:lnTo>
                    <a:lnTo>
                      <a:pt x="0" y="698"/>
                    </a:lnTo>
                    <a:lnTo>
                      <a:pt x="0" y="698"/>
                    </a:lnTo>
                    <a:lnTo>
                      <a:pt x="1" y="708"/>
                    </a:lnTo>
                    <a:lnTo>
                      <a:pt x="2" y="716"/>
                    </a:lnTo>
                    <a:lnTo>
                      <a:pt x="4" y="726"/>
                    </a:lnTo>
                    <a:lnTo>
                      <a:pt x="7" y="735"/>
                    </a:lnTo>
                    <a:lnTo>
                      <a:pt x="12" y="743"/>
                    </a:lnTo>
                    <a:lnTo>
                      <a:pt x="16" y="751"/>
                    </a:lnTo>
                    <a:lnTo>
                      <a:pt x="21" y="758"/>
                    </a:lnTo>
                    <a:lnTo>
                      <a:pt x="28" y="766"/>
                    </a:lnTo>
                    <a:lnTo>
                      <a:pt x="28" y="766"/>
                    </a:lnTo>
                    <a:lnTo>
                      <a:pt x="35" y="772"/>
                    </a:lnTo>
                    <a:lnTo>
                      <a:pt x="43" y="777"/>
                    </a:lnTo>
                    <a:lnTo>
                      <a:pt x="51" y="782"/>
                    </a:lnTo>
                    <a:lnTo>
                      <a:pt x="59" y="786"/>
                    </a:lnTo>
                    <a:lnTo>
                      <a:pt x="67" y="789"/>
                    </a:lnTo>
                    <a:lnTo>
                      <a:pt x="77" y="791"/>
                    </a:lnTo>
                    <a:lnTo>
                      <a:pt x="87" y="792"/>
                    </a:lnTo>
                    <a:lnTo>
                      <a:pt x="95" y="794"/>
                    </a:lnTo>
                    <a:lnTo>
                      <a:pt x="95" y="794"/>
                    </a:lnTo>
                    <a:lnTo>
                      <a:pt x="105" y="792"/>
                    </a:lnTo>
                    <a:lnTo>
                      <a:pt x="115" y="791"/>
                    </a:lnTo>
                    <a:lnTo>
                      <a:pt x="123" y="789"/>
                    </a:lnTo>
                    <a:lnTo>
                      <a:pt x="132" y="786"/>
                    </a:lnTo>
                    <a:lnTo>
                      <a:pt x="140" y="783"/>
                    </a:lnTo>
                    <a:lnTo>
                      <a:pt x="148" y="777"/>
                    </a:lnTo>
                    <a:lnTo>
                      <a:pt x="155" y="772"/>
                    </a:lnTo>
                    <a:lnTo>
                      <a:pt x="163" y="766"/>
                    </a:lnTo>
                    <a:lnTo>
                      <a:pt x="230" y="700"/>
                    </a:lnTo>
                    <a:lnTo>
                      <a:pt x="230" y="700"/>
                    </a:lnTo>
                    <a:lnTo>
                      <a:pt x="236" y="713"/>
                    </a:lnTo>
                    <a:lnTo>
                      <a:pt x="243" y="726"/>
                    </a:lnTo>
                    <a:lnTo>
                      <a:pt x="252" y="737"/>
                    </a:lnTo>
                    <a:lnTo>
                      <a:pt x="263" y="745"/>
                    </a:lnTo>
                    <a:lnTo>
                      <a:pt x="276" y="753"/>
                    </a:lnTo>
                    <a:lnTo>
                      <a:pt x="288" y="759"/>
                    </a:lnTo>
                    <a:lnTo>
                      <a:pt x="303" y="762"/>
                    </a:lnTo>
                    <a:lnTo>
                      <a:pt x="318" y="763"/>
                    </a:lnTo>
                    <a:lnTo>
                      <a:pt x="589" y="763"/>
                    </a:lnTo>
                    <a:lnTo>
                      <a:pt x="589" y="763"/>
                    </a:lnTo>
                    <a:lnTo>
                      <a:pt x="597" y="763"/>
                    </a:lnTo>
                    <a:lnTo>
                      <a:pt x="605" y="765"/>
                    </a:lnTo>
                    <a:lnTo>
                      <a:pt x="612" y="767"/>
                    </a:lnTo>
                    <a:lnTo>
                      <a:pt x="620" y="770"/>
                    </a:lnTo>
                    <a:lnTo>
                      <a:pt x="626" y="773"/>
                    </a:lnTo>
                    <a:lnTo>
                      <a:pt x="634" y="777"/>
                    </a:lnTo>
                    <a:lnTo>
                      <a:pt x="640" y="782"/>
                    </a:lnTo>
                    <a:lnTo>
                      <a:pt x="646" y="787"/>
                    </a:lnTo>
                    <a:lnTo>
                      <a:pt x="855" y="989"/>
                    </a:lnTo>
                    <a:lnTo>
                      <a:pt x="855" y="989"/>
                    </a:lnTo>
                    <a:lnTo>
                      <a:pt x="862" y="995"/>
                    </a:lnTo>
                    <a:lnTo>
                      <a:pt x="870" y="1001"/>
                    </a:lnTo>
                    <a:lnTo>
                      <a:pt x="877" y="1006"/>
                    </a:lnTo>
                    <a:lnTo>
                      <a:pt x="886" y="1010"/>
                    </a:lnTo>
                    <a:lnTo>
                      <a:pt x="895" y="1012"/>
                    </a:lnTo>
                    <a:lnTo>
                      <a:pt x="903" y="1016"/>
                    </a:lnTo>
                    <a:lnTo>
                      <a:pt x="913" y="1017"/>
                    </a:lnTo>
                    <a:lnTo>
                      <a:pt x="923" y="1017"/>
                    </a:lnTo>
                    <a:lnTo>
                      <a:pt x="923" y="1017"/>
                    </a:lnTo>
                    <a:lnTo>
                      <a:pt x="932" y="1017"/>
                    </a:lnTo>
                    <a:lnTo>
                      <a:pt x="941" y="1016"/>
                    </a:lnTo>
                    <a:lnTo>
                      <a:pt x="950" y="1012"/>
                    </a:lnTo>
                    <a:lnTo>
                      <a:pt x="959" y="1010"/>
                    </a:lnTo>
                    <a:lnTo>
                      <a:pt x="968" y="1006"/>
                    </a:lnTo>
                    <a:lnTo>
                      <a:pt x="975" y="1001"/>
                    </a:lnTo>
                    <a:lnTo>
                      <a:pt x="983" y="995"/>
                    </a:lnTo>
                    <a:lnTo>
                      <a:pt x="990" y="989"/>
                    </a:lnTo>
                    <a:lnTo>
                      <a:pt x="990" y="989"/>
                    </a:lnTo>
                    <a:lnTo>
                      <a:pt x="997" y="982"/>
                    </a:lnTo>
                    <a:lnTo>
                      <a:pt x="1002" y="975"/>
                    </a:lnTo>
                    <a:lnTo>
                      <a:pt x="1006" y="966"/>
                    </a:lnTo>
                    <a:lnTo>
                      <a:pt x="1011" y="958"/>
                    </a:lnTo>
                    <a:lnTo>
                      <a:pt x="1014" y="949"/>
                    </a:lnTo>
                    <a:lnTo>
                      <a:pt x="1016" y="941"/>
                    </a:lnTo>
                    <a:lnTo>
                      <a:pt x="1017" y="931"/>
                    </a:lnTo>
                    <a:lnTo>
                      <a:pt x="1018" y="921"/>
                    </a:lnTo>
                    <a:lnTo>
                      <a:pt x="1018" y="311"/>
                    </a:lnTo>
                    <a:lnTo>
                      <a:pt x="1018" y="311"/>
                    </a:lnTo>
                    <a:lnTo>
                      <a:pt x="1017" y="301"/>
                    </a:lnTo>
                    <a:lnTo>
                      <a:pt x="1016" y="292"/>
                    </a:lnTo>
                    <a:lnTo>
                      <a:pt x="1014" y="284"/>
                    </a:lnTo>
                    <a:lnTo>
                      <a:pt x="1011" y="276"/>
                    </a:lnTo>
                    <a:lnTo>
                      <a:pt x="1007" y="269"/>
                    </a:lnTo>
                    <a:lnTo>
                      <a:pt x="1002" y="261"/>
                    </a:lnTo>
                    <a:lnTo>
                      <a:pt x="997" y="255"/>
                    </a:lnTo>
                    <a:lnTo>
                      <a:pt x="991" y="248"/>
                    </a:lnTo>
                    <a:lnTo>
                      <a:pt x="985" y="243"/>
                    </a:lnTo>
                    <a:lnTo>
                      <a:pt x="977" y="238"/>
                    </a:lnTo>
                    <a:lnTo>
                      <a:pt x="970" y="233"/>
                    </a:lnTo>
                    <a:lnTo>
                      <a:pt x="962" y="230"/>
                    </a:lnTo>
                    <a:lnTo>
                      <a:pt x="954" y="227"/>
                    </a:lnTo>
                    <a:lnTo>
                      <a:pt x="945" y="225"/>
                    </a:lnTo>
                    <a:lnTo>
                      <a:pt x="935" y="224"/>
                    </a:lnTo>
                    <a:lnTo>
                      <a:pt x="927" y="223"/>
                    </a:lnTo>
                    <a:lnTo>
                      <a:pt x="927" y="223"/>
                    </a:lnTo>
                    <a:close/>
                    <a:moveTo>
                      <a:pt x="118" y="721"/>
                    </a:moveTo>
                    <a:lnTo>
                      <a:pt x="118" y="721"/>
                    </a:lnTo>
                    <a:lnTo>
                      <a:pt x="114" y="725"/>
                    </a:lnTo>
                    <a:lnTo>
                      <a:pt x="108" y="727"/>
                    </a:lnTo>
                    <a:lnTo>
                      <a:pt x="102" y="729"/>
                    </a:lnTo>
                    <a:lnTo>
                      <a:pt x="95" y="729"/>
                    </a:lnTo>
                    <a:lnTo>
                      <a:pt x="90" y="729"/>
                    </a:lnTo>
                    <a:lnTo>
                      <a:pt x="83" y="727"/>
                    </a:lnTo>
                    <a:lnTo>
                      <a:pt x="78" y="725"/>
                    </a:lnTo>
                    <a:lnTo>
                      <a:pt x="73" y="721"/>
                    </a:lnTo>
                    <a:lnTo>
                      <a:pt x="73" y="721"/>
                    </a:lnTo>
                    <a:lnTo>
                      <a:pt x="70" y="715"/>
                    </a:lnTo>
                    <a:lnTo>
                      <a:pt x="66" y="710"/>
                    </a:lnTo>
                    <a:lnTo>
                      <a:pt x="64" y="704"/>
                    </a:lnTo>
                    <a:lnTo>
                      <a:pt x="64" y="698"/>
                    </a:lnTo>
                    <a:lnTo>
                      <a:pt x="64" y="86"/>
                    </a:lnTo>
                    <a:lnTo>
                      <a:pt x="64" y="86"/>
                    </a:lnTo>
                    <a:lnTo>
                      <a:pt x="64" y="82"/>
                    </a:lnTo>
                    <a:lnTo>
                      <a:pt x="66" y="78"/>
                    </a:lnTo>
                    <a:lnTo>
                      <a:pt x="68" y="74"/>
                    </a:lnTo>
                    <a:lnTo>
                      <a:pt x="72" y="70"/>
                    </a:lnTo>
                    <a:lnTo>
                      <a:pt x="76" y="67"/>
                    </a:lnTo>
                    <a:lnTo>
                      <a:pt x="80" y="65"/>
                    </a:lnTo>
                    <a:lnTo>
                      <a:pt x="86" y="63"/>
                    </a:lnTo>
                    <a:lnTo>
                      <a:pt x="92" y="63"/>
                    </a:lnTo>
                    <a:lnTo>
                      <a:pt x="699" y="63"/>
                    </a:lnTo>
                    <a:lnTo>
                      <a:pt x="699" y="63"/>
                    </a:lnTo>
                    <a:lnTo>
                      <a:pt x="706" y="63"/>
                    </a:lnTo>
                    <a:lnTo>
                      <a:pt x="711" y="65"/>
                    </a:lnTo>
                    <a:lnTo>
                      <a:pt x="715" y="67"/>
                    </a:lnTo>
                    <a:lnTo>
                      <a:pt x="720" y="70"/>
                    </a:lnTo>
                    <a:lnTo>
                      <a:pt x="723" y="74"/>
                    </a:lnTo>
                    <a:lnTo>
                      <a:pt x="725" y="78"/>
                    </a:lnTo>
                    <a:lnTo>
                      <a:pt x="727" y="82"/>
                    </a:lnTo>
                    <a:lnTo>
                      <a:pt x="727" y="86"/>
                    </a:lnTo>
                    <a:lnTo>
                      <a:pt x="727" y="452"/>
                    </a:lnTo>
                    <a:lnTo>
                      <a:pt x="727" y="452"/>
                    </a:lnTo>
                    <a:lnTo>
                      <a:pt x="727" y="458"/>
                    </a:lnTo>
                    <a:lnTo>
                      <a:pt x="725" y="462"/>
                    </a:lnTo>
                    <a:lnTo>
                      <a:pt x="723" y="466"/>
                    </a:lnTo>
                    <a:lnTo>
                      <a:pt x="720" y="470"/>
                    </a:lnTo>
                    <a:lnTo>
                      <a:pt x="715" y="473"/>
                    </a:lnTo>
                    <a:lnTo>
                      <a:pt x="711" y="475"/>
                    </a:lnTo>
                    <a:lnTo>
                      <a:pt x="706" y="476"/>
                    </a:lnTo>
                    <a:lnTo>
                      <a:pt x="699" y="476"/>
                    </a:lnTo>
                    <a:lnTo>
                      <a:pt x="429" y="476"/>
                    </a:lnTo>
                    <a:lnTo>
                      <a:pt x="429" y="476"/>
                    </a:lnTo>
                    <a:lnTo>
                      <a:pt x="415" y="477"/>
                    </a:lnTo>
                    <a:lnTo>
                      <a:pt x="401" y="479"/>
                    </a:lnTo>
                    <a:lnTo>
                      <a:pt x="387" y="482"/>
                    </a:lnTo>
                    <a:lnTo>
                      <a:pt x="374" y="487"/>
                    </a:lnTo>
                    <a:lnTo>
                      <a:pt x="361" y="493"/>
                    </a:lnTo>
                    <a:lnTo>
                      <a:pt x="350" y="501"/>
                    </a:lnTo>
                    <a:lnTo>
                      <a:pt x="339" y="508"/>
                    </a:lnTo>
                    <a:lnTo>
                      <a:pt x="328" y="518"/>
                    </a:lnTo>
                    <a:lnTo>
                      <a:pt x="118" y="721"/>
                    </a:lnTo>
                    <a:close/>
                    <a:moveTo>
                      <a:pt x="955" y="921"/>
                    </a:moveTo>
                    <a:lnTo>
                      <a:pt x="955" y="921"/>
                    </a:lnTo>
                    <a:lnTo>
                      <a:pt x="954" y="928"/>
                    </a:lnTo>
                    <a:lnTo>
                      <a:pt x="951" y="934"/>
                    </a:lnTo>
                    <a:lnTo>
                      <a:pt x="949" y="939"/>
                    </a:lnTo>
                    <a:lnTo>
                      <a:pt x="945" y="944"/>
                    </a:lnTo>
                    <a:lnTo>
                      <a:pt x="945" y="944"/>
                    </a:lnTo>
                    <a:lnTo>
                      <a:pt x="940" y="948"/>
                    </a:lnTo>
                    <a:lnTo>
                      <a:pt x="934" y="951"/>
                    </a:lnTo>
                    <a:lnTo>
                      <a:pt x="929" y="952"/>
                    </a:lnTo>
                    <a:lnTo>
                      <a:pt x="923" y="953"/>
                    </a:lnTo>
                    <a:lnTo>
                      <a:pt x="916" y="952"/>
                    </a:lnTo>
                    <a:lnTo>
                      <a:pt x="911" y="951"/>
                    </a:lnTo>
                    <a:lnTo>
                      <a:pt x="904" y="948"/>
                    </a:lnTo>
                    <a:lnTo>
                      <a:pt x="900" y="944"/>
                    </a:lnTo>
                    <a:lnTo>
                      <a:pt x="691" y="742"/>
                    </a:lnTo>
                    <a:lnTo>
                      <a:pt x="691" y="742"/>
                    </a:lnTo>
                    <a:lnTo>
                      <a:pt x="680" y="732"/>
                    </a:lnTo>
                    <a:lnTo>
                      <a:pt x="668" y="724"/>
                    </a:lnTo>
                    <a:lnTo>
                      <a:pt x="656" y="716"/>
                    </a:lnTo>
                    <a:lnTo>
                      <a:pt x="645" y="711"/>
                    </a:lnTo>
                    <a:lnTo>
                      <a:pt x="631" y="706"/>
                    </a:lnTo>
                    <a:lnTo>
                      <a:pt x="618" y="702"/>
                    </a:lnTo>
                    <a:lnTo>
                      <a:pt x="604" y="700"/>
                    </a:lnTo>
                    <a:lnTo>
                      <a:pt x="589" y="700"/>
                    </a:lnTo>
                    <a:lnTo>
                      <a:pt x="318" y="700"/>
                    </a:lnTo>
                    <a:lnTo>
                      <a:pt x="318" y="700"/>
                    </a:lnTo>
                    <a:lnTo>
                      <a:pt x="313" y="699"/>
                    </a:lnTo>
                    <a:lnTo>
                      <a:pt x="308" y="698"/>
                    </a:lnTo>
                    <a:lnTo>
                      <a:pt x="302" y="696"/>
                    </a:lnTo>
                    <a:lnTo>
                      <a:pt x="298" y="693"/>
                    </a:lnTo>
                    <a:lnTo>
                      <a:pt x="295" y="689"/>
                    </a:lnTo>
                    <a:lnTo>
                      <a:pt x="293" y="685"/>
                    </a:lnTo>
                    <a:lnTo>
                      <a:pt x="291" y="681"/>
                    </a:lnTo>
                    <a:lnTo>
                      <a:pt x="291" y="677"/>
                    </a:lnTo>
                    <a:lnTo>
                      <a:pt x="291" y="642"/>
                    </a:lnTo>
                    <a:lnTo>
                      <a:pt x="372" y="563"/>
                    </a:lnTo>
                    <a:lnTo>
                      <a:pt x="372" y="563"/>
                    </a:lnTo>
                    <a:lnTo>
                      <a:pt x="379" y="557"/>
                    </a:lnTo>
                    <a:lnTo>
                      <a:pt x="385" y="553"/>
                    </a:lnTo>
                    <a:lnTo>
                      <a:pt x="391" y="549"/>
                    </a:lnTo>
                    <a:lnTo>
                      <a:pt x="398" y="546"/>
                    </a:lnTo>
                    <a:lnTo>
                      <a:pt x="405" y="544"/>
                    </a:lnTo>
                    <a:lnTo>
                      <a:pt x="413" y="541"/>
                    </a:lnTo>
                    <a:lnTo>
                      <a:pt x="420" y="540"/>
                    </a:lnTo>
                    <a:lnTo>
                      <a:pt x="429" y="540"/>
                    </a:lnTo>
                    <a:lnTo>
                      <a:pt x="699" y="540"/>
                    </a:lnTo>
                    <a:lnTo>
                      <a:pt x="699" y="540"/>
                    </a:lnTo>
                    <a:lnTo>
                      <a:pt x="709" y="539"/>
                    </a:lnTo>
                    <a:lnTo>
                      <a:pt x="719" y="538"/>
                    </a:lnTo>
                    <a:lnTo>
                      <a:pt x="727" y="536"/>
                    </a:lnTo>
                    <a:lnTo>
                      <a:pt x="736" y="533"/>
                    </a:lnTo>
                    <a:lnTo>
                      <a:pt x="743" y="530"/>
                    </a:lnTo>
                    <a:lnTo>
                      <a:pt x="751" y="525"/>
                    </a:lnTo>
                    <a:lnTo>
                      <a:pt x="758" y="520"/>
                    </a:lnTo>
                    <a:lnTo>
                      <a:pt x="765" y="515"/>
                    </a:lnTo>
                    <a:lnTo>
                      <a:pt x="770" y="508"/>
                    </a:lnTo>
                    <a:lnTo>
                      <a:pt x="776" y="502"/>
                    </a:lnTo>
                    <a:lnTo>
                      <a:pt x="780" y="494"/>
                    </a:lnTo>
                    <a:lnTo>
                      <a:pt x="784" y="487"/>
                    </a:lnTo>
                    <a:lnTo>
                      <a:pt x="787" y="478"/>
                    </a:lnTo>
                    <a:lnTo>
                      <a:pt x="789" y="471"/>
                    </a:lnTo>
                    <a:lnTo>
                      <a:pt x="791" y="461"/>
                    </a:lnTo>
                    <a:lnTo>
                      <a:pt x="792" y="452"/>
                    </a:lnTo>
                    <a:lnTo>
                      <a:pt x="792" y="286"/>
                    </a:lnTo>
                    <a:lnTo>
                      <a:pt x="927" y="286"/>
                    </a:lnTo>
                    <a:lnTo>
                      <a:pt x="927" y="286"/>
                    </a:lnTo>
                    <a:lnTo>
                      <a:pt x="932" y="287"/>
                    </a:lnTo>
                    <a:lnTo>
                      <a:pt x="938" y="288"/>
                    </a:lnTo>
                    <a:lnTo>
                      <a:pt x="942" y="290"/>
                    </a:lnTo>
                    <a:lnTo>
                      <a:pt x="946" y="294"/>
                    </a:lnTo>
                    <a:lnTo>
                      <a:pt x="949" y="297"/>
                    </a:lnTo>
                    <a:lnTo>
                      <a:pt x="953" y="301"/>
                    </a:lnTo>
                    <a:lnTo>
                      <a:pt x="954" y="305"/>
                    </a:lnTo>
                    <a:lnTo>
                      <a:pt x="955" y="311"/>
                    </a:lnTo>
                    <a:lnTo>
                      <a:pt x="955" y="921"/>
                    </a:lnTo>
                    <a:close/>
                    <a:moveTo>
                      <a:pt x="398" y="380"/>
                    </a:moveTo>
                    <a:lnTo>
                      <a:pt x="398" y="380"/>
                    </a:lnTo>
                    <a:lnTo>
                      <a:pt x="408" y="380"/>
                    </a:lnTo>
                    <a:lnTo>
                      <a:pt x="416" y="377"/>
                    </a:lnTo>
                    <a:lnTo>
                      <a:pt x="425" y="373"/>
                    </a:lnTo>
                    <a:lnTo>
                      <a:pt x="431" y="367"/>
                    </a:lnTo>
                    <a:lnTo>
                      <a:pt x="438" y="360"/>
                    </a:lnTo>
                    <a:lnTo>
                      <a:pt x="442" y="351"/>
                    </a:lnTo>
                    <a:lnTo>
                      <a:pt x="444" y="343"/>
                    </a:lnTo>
                    <a:lnTo>
                      <a:pt x="445" y="333"/>
                    </a:lnTo>
                    <a:lnTo>
                      <a:pt x="445" y="333"/>
                    </a:lnTo>
                    <a:lnTo>
                      <a:pt x="444" y="324"/>
                    </a:lnTo>
                    <a:lnTo>
                      <a:pt x="442" y="315"/>
                    </a:lnTo>
                    <a:lnTo>
                      <a:pt x="438" y="306"/>
                    </a:lnTo>
                    <a:lnTo>
                      <a:pt x="431" y="300"/>
                    </a:lnTo>
                    <a:lnTo>
                      <a:pt x="425" y="294"/>
                    </a:lnTo>
                    <a:lnTo>
                      <a:pt x="416" y="289"/>
                    </a:lnTo>
                    <a:lnTo>
                      <a:pt x="408" y="286"/>
                    </a:lnTo>
                    <a:lnTo>
                      <a:pt x="398" y="286"/>
                    </a:lnTo>
                    <a:lnTo>
                      <a:pt x="398" y="286"/>
                    </a:lnTo>
                    <a:lnTo>
                      <a:pt x="388" y="286"/>
                    </a:lnTo>
                    <a:lnTo>
                      <a:pt x="380" y="289"/>
                    </a:lnTo>
                    <a:lnTo>
                      <a:pt x="371" y="294"/>
                    </a:lnTo>
                    <a:lnTo>
                      <a:pt x="364" y="300"/>
                    </a:lnTo>
                    <a:lnTo>
                      <a:pt x="358" y="306"/>
                    </a:lnTo>
                    <a:lnTo>
                      <a:pt x="354" y="315"/>
                    </a:lnTo>
                    <a:lnTo>
                      <a:pt x="351" y="324"/>
                    </a:lnTo>
                    <a:lnTo>
                      <a:pt x="350" y="333"/>
                    </a:lnTo>
                    <a:lnTo>
                      <a:pt x="350" y="333"/>
                    </a:lnTo>
                    <a:lnTo>
                      <a:pt x="351" y="343"/>
                    </a:lnTo>
                    <a:lnTo>
                      <a:pt x="354" y="351"/>
                    </a:lnTo>
                    <a:lnTo>
                      <a:pt x="358" y="360"/>
                    </a:lnTo>
                    <a:lnTo>
                      <a:pt x="364" y="367"/>
                    </a:lnTo>
                    <a:lnTo>
                      <a:pt x="371" y="373"/>
                    </a:lnTo>
                    <a:lnTo>
                      <a:pt x="380" y="377"/>
                    </a:lnTo>
                    <a:lnTo>
                      <a:pt x="388" y="380"/>
                    </a:lnTo>
                    <a:lnTo>
                      <a:pt x="398" y="380"/>
                    </a:lnTo>
                    <a:lnTo>
                      <a:pt x="398" y="380"/>
                    </a:lnTo>
                    <a:close/>
                    <a:moveTo>
                      <a:pt x="207" y="286"/>
                    </a:moveTo>
                    <a:lnTo>
                      <a:pt x="207" y="286"/>
                    </a:lnTo>
                    <a:lnTo>
                      <a:pt x="197" y="286"/>
                    </a:lnTo>
                    <a:lnTo>
                      <a:pt x="189" y="289"/>
                    </a:lnTo>
                    <a:lnTo>
                      <a:pt x="180" y="294"/>
                    </a:lnTo>
                    <a:lnTo>
                      <a:pt x="174" y="300"/>
                    </a:lnTo>
                    <a:lnTo>
                      <a:pt x="167" y="306"/>
                    </a:lnTo>
                    <a:lnTo>
                      <a:pt x="163" y="315"/>
                    </a:lnTo>
                    <a:lnTo>
                      <a:pt x="160" y="324"/>
                    </a:lnTo>
                    <a:lnTo>
                      <a:pt x="160" y="333"/>
                    </a:lnTo>
                    <a:lnTo>
                      <a:pt x="160" y="333"/>
                    </a:lnTo>
                    <a:lnTo>
                      <a:pt x="160" y="343"/>
                    </a:lnTo>
                    <a:lnTo>
                      <a:pt x="163" y="351"/>
                    </a:lnTo>
                    <a:lnTo>
                      <a:pt x="167" y="360"/>
                    </a:lnTo>
                    <a:lnTo>
                      <a:pt x="174" y="367"/>
                    </a:lnTo>
                    <a:lnTo>
                      <a:pt x="180" y="373"/>
                    </a:lnTo>
                    <a:lnTo>
                      <a:pt x="189" y="377"/>
                    </a:lnTo>
                    <a:lnTo>
                      <a:pt x="197" y="380"/>
                    </a:lnTo>
                    <a:lnTo>
                      <a:pt x="207" y="380"/>
                    </a:lnTo>
                    <a:lnTo>
                      <a:pt x="207" y="380"/>
                    </a:lnTo>
                    <a:lnTo>
                      <a:pt x="217" y="380"/>
                    </a:lnTo>
                    <a:lnTo>
                      <a:pt x="225" y="377"/>
                    </a:lnTo>
                    <a:lnTo>
                      <a:pt x="234" y="373"/>
                    </a:lnTo>
                    <a:lnTo>
                      <a:pt x="240" y="367"/>
                    </a:lnTo>
                    <a:lnTo>
                      <a:pt x="247" y="360"/>
                    </a:lnTo>
                    <a:lnTo>
                      <a:pt x="251" y="351"/>
                    </a:lnTo>
                    <a:lnTo>
                      <a:pt x="254" y="343"/>
                    </a:lnTo>
                    <a:lnTo>
                      <a:pt x="254" y="333"/>
                    </a:lnTo>
                    <a:lnTo>
                      <a:pt x="254" y="333"/>
                    </a:lnTo>
                    <a:lnTo>
                      <a:pt x="254" y="324"/>
                    </a:lnTo>
                    <a:lnTo>
                      <a:pt x="251" y="315"/>
                    </a:lnTo>
                    <a:lnTo>
                      <a:pt x="247" y="306"/>
                    </a:lnTo>
                    <a:lnTo>
                      <a:pt x="240" y="300"/>
                    </a:lnTo>
                    <a:lnTo>
                      <a:pt x="234" y="294"/>
                    </a:lnTo>
                    <a:lnTo>
                      <a:pt x="225" y="289"/>
                    </a:lnTo>
                    <a:lnTo>
                      <a:pt x="217" y="286"/>
                    </a:lnTo>
                    <a:lnTo>
                      <a:pt x="207" y="286"/>
                    </a:lnTo>
                    <a:lnTo>
                      <a:pt x="207" y="286"/>
                    </a:lnTo>
                    <a:close/>
                    <a:moveTo>
                      <a:pt x="589" y="380"/>
                    </a:moveTo>
                    <a:lnTo>
                      <a:pt x="589" y="380"/>
                    </a:lnTo>
                    <a:lnTo>
                      <a:pt x="598" y="380"/>
                    </a:lnTo>
                    <a:lnTo>
                      <a:pt x="607" y="377"/>
                    </a:lnTo>
                    <a:lnTo>
                      <a:pt x="616" y="373"/>
                    </a:lnTo>
                    <a:lnTo>
                      <a:pt x="622" y="367"/>
                    </a:lnTo>
                    <a:lnTo>
                      <a:pt x="629" y="360"/>
                    </a:lnTo>
                    <a:lnTo>
                      <a:pt x="633" y="351"/>
                    </a:lnTo>
                    <a:lnTo>
                      <a:pt x="635" y="343"/>
                    </a:lnTo>
                    <a:lnTo>
                      <a:pt x="636" y="333"/>
                    </a:lnTo>
                    <a:lnTo>
                      <a:pt x="636" y="333"/>
                    </a:lnTo>
                    <a:lnTo>
                      <a:pt x="635" y="324"/>
                    </a:lnTo>
                    <a:lnTo>
                      <a:pt x="633" y="315"/>
                    </a:lnTo>
                    <a:lnTo>
                      <a:pt x="629" y="306"/>
                    </a:lnTo>
                    <a:lnTo>
                      <a:pt x="622" y="300"/>
                    </a:lnTo>
                    <a:lnTo>
                      <a:pt x="616" y="294"/>
                    </a:lnTo>
                    <a:lnTo>
                      <a:pt x="607" y="289"/>
                    </a:lnTo>
                    <a:lnTo>
                      <a:pt x="598" y="286"/>
                    </a:lnTo>
                    <a:lnTo>
                      <a:pt x="589" y="286"/>
                    </a:lnTo>
                    <a:lnTo>
                      <a:pt x="589" y="286"/>
                    </a:lnTo>
                    <a:lnTo>
                      <a:pt x="579" y="286"/>
                    </a:lnTo>
                    <a:lnTo>
                      <a:pt x="570" y="289"/>
                    </a:lnTo>
                    <a:lnTo>
                      <a:pt x="562" y="294"/>
                    </a:lnTo>
                    <a:lnTo>
                      <a:pt x="554" y="300"/>
                    </a:lnTo>
                    <a:lnTo>
                      <a:pt x="549" y="306"/>
                    </a:lnTo>
                    <a:lnTo>
                      <a:pt x="545" y="315"/>
                    </a:lnTo>
                    <a:lnTo>
                      <a:pt x="542" y="324"/>
                    </a:lnTo>
                    <a:lnTo>
                      <a:pt x="541" y="333"/>
                    </a:lnTo>
                    <a:lnTo>
                      <a:pt x="541" y="333"/>
                    </a:lnTo>
                    <a:lnTo>
                      <a:pt x="542" y="343"/>
                    </a:lnTo>
                    <a:lnTo>
                      <a:pt x="545" y="351"/>
                    </a:lnTo>
                    <a:lnTo>
                      <a:pt x="549" y="360"/>
                    </a:lnTo>
                    <a:lnTo>
                      <a:pt x="554" y="367"/>
                    </a:lnTo>
                    <a:lnTo>
                      <a:pt x="562" y="373"/>
                    </a:lnTo>
                    <a:lnTo>
                      <a:pt x="570" y="377"/>
                    </a:lnTo>
                    <a:lnTo>
                      <a:pt x="579" y="380"/>
                    </a:lnTo>
                    <a:lnTo>
                      <a:pt x="589" y="380"/>
                    </a:lnTo>
                    <a:lnTo>
                      <a:pt x="589" y="380"/>
                    </a:lnTo>
                    <a:close/>
                  </a:path>
                </a:pathLst>
              </a:cu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7770495" y="1896745"/>
            <a:ext cx="3561080" cy="952500"/>
            <a:chOff x="12237" y="2987"/>
            <a:chExt cx="5608" cy="1500"/>
          </a:xfrm>
        </p:grpSpPr>
        <p:grpSp>
          <p:nvGrpSpPr>
            <p:cNvPr id="26" name="组合 25"/>
            <p:cNvGrpSpPr/>
            <p:nvPr/>
          </p:nvGrpSpPr>
          <p:grpSpPr>
            <a:xfrm>
              <a:off x="12237" y="2987"/>
              <a:ext cx="5608" cy="1501"/>
              <a:chOff x="7779113" y="1900513"/>
              <a:chExt cx="3560888" cy="953135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8817827" y="1900513"/>
                <a:ext cx="2522174" cy="953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  <a:buClr>
                    <a:schemeClr val="accent2"/>
                  </a:buClr>
                </a:pPr>
                <a:r>
                  <a:rPr lang="zh-CN" sz="1400" b="1" dirty="0">
                    <a:solidFill>
                      <a:schemeClr val="tx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发布作业</a:t>
                </a:r>
                <a:endParaRPr lang="zh-CN" sz="14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  <a:buClr>
                    <a:schemeClr val="accent2"/>
                  </a:buClr>
                </a:pPr>
                <a:r>
                  <a:rPr lang="zh-CN" altLang="en-US" sz="10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自带多种题型模板</a:t>
                </a:r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+</a:t>
                </a:r>
                <a:r>
                  <a:rPr lang="zh-CN" altLang="en-US" sz="10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自定义，让作业种类更加丰富</a:t>
                </a:r>
                <a:endPara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7779113" y="2017567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" name="Freeform 52"/>
            <p:cNvSpPr>
              <a:spLocks noEditPoints="1"/>
            </p:cNvSpPr>
            <p:nvPr/>
          </p:nvSpPr>
          <p:spPr bwMode="auto">
            <a:xfrm>
              <a:off x="12564" y="3529"/>
              <a:ext cx="510" cy="430"/>
            </a:xfrm>
            <a:custGeom>
              <a:avLst/>
              <a:gdLst>
                <a:gd name="T0" fmla="*/ 392 w 1017"/>
                <a:gd name="T1" fmla="*/ 364 h 858"/>
                <a:gd name="T2" fmla="*/ 352 w 1017"/>
                <a:gd name="T3" fmla="*/ 304 h 858"/>
                <a:gd name="T4" fmla="*/ 336 w 1017"/>
                <a:gd name="T5" fmla="*/ 259 h 858"/>
                <a:gd name="T6" fmla="*/ 295 w 1017"/>
                <a:gd name="T7" fmla="*/ 264 h 858"/>
                <a:gd name="T8" fmla="*/ 293 w 1017"/>
                <a:gd name="T9" fmla="*/ 333 h 858"/>
                <a:gd name="T10" fmla="*/ 369 w 1017"/>
                <a:gd name="T11" fmla="*/ 426 h 858"/>
                <a:gd name="T12" fmla="*/ 457 w 1017"/>
                <a:gd name="T13" fmla="*/ 442 h 858"/>
                <a:gd name="T14" fmla="*/ 476 w 1017"/>
                <a:gd name="T15" fmla="*/ 406 h 858"/>
                <a:gd name="T16" fmla="*/ 445 w 1017"/>
                <a:gd name="T17" fmla="*/ 380 h 858"/>
                <a:gd name="T18" fmla="*/ 813 w 1017"/>
                <a:gd name="T19" fmla="*/ 511 h 858"/>
                <a:gd name="T20" fmla="*/ 793 w 1017"/>
                <a:gd name="T21" fmla="*/ 592 h 858"/>
                <a:gd name="T22" fmla="*/ 710 w 1017"/>
                <a:gd name="T23" fmla="*/ 660 h 858"/>
                <a:gd name="T24" fmla="*/ 645 w 1017"/>
                <a:gd name="T25" fmla="*/ 677 h 858"/>
                <a:gd name="T26" fmla="*/ 642 w 1017"/>
                <a:gd name="T27" fmla="*/ 716 h 858"/>
                <a:gd name="T28" fmla="*/ 709 w 1017"/>
                <a:gd name="T29" fmla="*/ 727 h 858"/>
                <a:gd name="T30" fmla="*/ 839 w 1017"/>
                <a:gd name="T31" fmla="*/ 639 h 858"/>
                <a:gd name="T32" fmla="*/ 873 w 1017"/>
                <a:gd name="T33" fmla="*/ 518 h 858"/>
                <a:gd name="T34" fmla="*/ 842 w 1017"/>
                <a:gd name="T35" fmla="*/ 492 h 858"/>
                <a:gd name="T36" fmla="*/ 645 w 1017"/>
                <a:gd name="T37" fmla="*/ 81 h 858"/>
                <a:gd name="T38" fmla="*/ 490 w 1017"/>
                <a:gd name="T39" fmla="*/ 3 h 858"/>
                <a:gd name="T40" fmla="*/ 373 w 1017"/>
                <a:gd name="T41" fmla="*/ 8 h 858"/>
                <a:gd name="T42" fmla="*/ 273 w 1017"/>
                <a:gd name="T43" fmla="*/ 56 h 858"/>
                <a:gd name="T44" fmla="*/ 201 w 1017"/>
                <a:gd name="T45" fmla="*/ 137 h 858"/>
                <a:gd name="T46" fmla="*/ 162 w 1017"/>
                <a:gd name="T47" fmla="*/ 242 h 858"/>
                <a:gd name="T48" fmla="*/ 169 w 1017"/>
                <a:gd name="T49" fmla="*/ 363 h 858"/>
                <a:gd name="T50" fmla="*/ 59 w 1017"/>
                <a:gd name="T51" fmla="*/ 441 h 858"/>
                <a:gd name="T52" fmla="*/ 0 w 1017"/>
                <a:gd name="T53" fmla="*/ 583 h 858"/>
                <a:gd name="T54" fmla="*/ 19 w 1017"/>
                <a:gd name="T55" fmla="*/ 702 h 858"/>
                <a:gd name="T56" fmla="*/ 155 w 1017"/>
                <a:gd name="T57" fmla="*/ 838 h 858"/>
                <a:gd name="T58" fmla="*/ 699 w 1017"/>
                <a:gd name="T59" fmla="*/ 858 h 858"/>
                <a:gd name="T60" fmla="*/ 786 w 1017"/>
                <a:gd name="T61" fmla="*/ 842 h 858"/>
                <a:gd name="T62" fmla="*/ 895 w 1017"/>
                <a:gd name="T63" fmla="*/ 783 h 858"/>
                <a:gd name="T64" fmla="*/ 973 w 1017"/>
                <a:gd name="T65" fmla="*/ 689 h 858"/>
                <a:gd name="T66" fmla="*/ 1014 w 1017"/>
                <a:gd name="T67" fmla="*/ 573 h 858"/>
                <a:gd name="T68" fmla="*/ 1012 w 1017"/>
                <a:gd name="T69" fmla="*/ 460 h 858"/>
                <a:gd name="T70" fmla="*/ 967 w 1017"/>
                <a:gd name="T71" fmla="*/ 346 h 858"/>
                <a:gd name="T72" fmla="*/ 886 w 1017"/>
                <a:gd name="T73" fmla="*/ 258 h 858"/>
                <a:gd name="T74" fmla="*/ 777 w 1017"/>
                <a:gd name="T75" fmla="*/ 203 h 858"/>
                <a:gd name="T76" fmla="*/ 692 w 1017"/>
                <a:gd name="T77" fmla="*/ 795 h 858"/>
                <a:gd name="T78" fmla="*/ 147 w 1017"/>
                <a:gd name="T79" fmla="*/ 761 h 858"/>
                <a:gd name="T80" fmla="*/ 67 w 1017"/>
                <a:gd name="T81" fmla="*/ 642 h 858"/>
                <a:gd name="T82" fmla="*/ 80 w 1017"/>
                <a:gd name="T83" fmla="*/ 523 h 858"/>
                <a:gd name="T84" fmla="*/ 169 w 1017"/>
                <a:gd name="T85" fmla="*/ 432 h 858"/>
                <a:gd name="T86" fmla="*/ 239 w 1017"/>
                <a:gd name="T87" fmla="*/ 400 h 858"/>
                <a:gd name="T88" fmla="*/ 226 w 1017"/>
                <a:gd name="T89" fmla="*/ 330 h 858"/>
                <a:gd name="T90" fmla="*/ 249 w 1017"/>
                <a:gd name="T91" fmla="*/ 180 h 858"/>
                <a:gd name="T92" fmla="*/ 379 w 1017"/>
                <a:gd name="T93" fmla="*/ 73 h 858"/>
                <a:gd name="T94" fmla="*/ 518 w 1017"/>
                <a:gd name="T95" fmla="*/ 75 h 858"/>
                <a:gd name="T96" fmla="*/ 630 w 1017"/>
                <a:gd name="T97" fmla="*/ 163 h 858"/>
                <a:gd name="T98" fmla="*/ 667 w 1017"/>
                <a:gd name="T99" fmla="*/ 244 h 858"/>
                <a:gd name="T100" fmla="*/ 718 w 1017"/>
                <a:gd name="T101" fmla="*/ 256 h 858"/>
                <a:gd name="T102" fmla="*/ 858 w 1017"/>
                <a:gd name="T103" fmla="*/ 318 h 858"/>
                <a:gd name="T104" fmla="*/ 948 w 1017"/>
                <a:gd name="T105" fmla="*/ 471 h 858"/>
                <a:gd name="T106" fmla="*/ 948 w 1017"/>
                <a:gd name="T107" fmla="*/ 577 h 858"/>
                <a:gd name="T108" fmla="*/ 842 w 1017"/>
                <a:gd name="T109" fmla="*/ 743 h 858"/>
                <a:gd name="T110" fmla="*/ 697 w 1017"/>
                <a:gd name="T111" fmla="*/ 794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7" h="858">
                  <a:moveTo>
                    <a:pt x="445" y="380"/>
                  </a:moveTo>
                  <a:lnTo>
                    <a:pt x="445" y="380"/>
                  </a:lnTo>
                  <a:lnTo>
                    <a:pt x="436" y="380"/>
                  </a:lnTo>
                  <a:lnTo>
                    <a:pt x="426" y="379"/>
                  </a:lnTo>
                  <a:lnTo>
                    <a:pt x="416" y="376"/>
                  </a:lnTo>
                  <a:lnTo>
                    <a:pt x="408" y="373"/>
                  </a:lnTo>
                  <a:lnTo>
                    <a:pt x="399" y="370"/>
                  </a:lnTo>
                  <a:lnTo>
                    <a:pt x="392" y="364"/>
                  </a:lnTo>
                  <a:lnTo>
                    <a:pt x="384" y="359"/>
                  </a:lnTo>
                  <a:lnTo>
                    <a:pt x="378" y="353"/>
                  </a:lnTo>
                  <a:lnTo>
                    <a:pt x="371" y="346"/>
                  </a:lnTo>
                  <a:lnTo>
                    <a:pt x="366" y="339"/>
                  </a:lnTo>
                  <a:lnTo>
                    <a:pt x="360" y="331"/>
                  </a:lnTo>
                  <a:lnTo>
                    <a:pt x="357" y="323"/>
                  </a:lnTo>
                  <a:lnTo>
                    <a:pt x="354" y="314"/>
                  </a:lnTo>
                  <a:lnTo>
                    <a:pt x="352" y="304"/>
                  </a:lnTo>
                  <a:lnTo>
                    <a:pt x="350" y="296"/>
                  </a:lnTo>
                  <a:lnTo>
                    <a:pt x="350" y="285"/>
                  </a:lnTo>
                  <a:lnTo>
                    <a:pt x="350" y="285"/>
                  </a:lnTo>
                  <a:lnTo>
                    <a:pt x="349" y="280"/>
                  </a:lnTo>
                  <a:lnTo>
                    <a:pt x="346" y="273"/>
                  </a:lnTo>
                  <a:lnTo>
                    <a:pt x="344" y="268"/>
                  </a:lnTo>
                  <a:lnTo>
                    <a:pt x="340" y="264"/>
                  </a:lnTo>
                  <a:lnTo>
                    <a:pt x="336" y="259"/>
                  </a:lnTo>
                  <a:lnTo>
                    <a:pt x="330" y="256"/>
                  </a:lnTo>
                  <a:lnTo>
                    <a:pt x="324" y="254"/>
                  </a:lnTo>
                  <a:lnTo>
                    <a:pt x="317" y="254"/>
                  </a:lnTo>
                  <a:lnTo>
                    <a:pt x="317" y="254"/>
                  </a:lnTo>
                  <a:lnTo>
                    <a:pt x="311" y="254"/>
                  </a:lnTo>
                  <a:lnTo>
                    <a:pt x="306" y="256"/>
                  </a:lnTo>
                  <a:lnTo>
                    <a:pt x="299" y="259"/>
                  </a:lnTo>
                  <a:lnTo>
                    <a:pt x="295" y="264"/>
                  </a:lnTo>
                  <a:lnTo>
                    <a:pt x="291" y="268"/>
                  </a:lnTo>
                  <a:lnTo>
                    <a:pt x="289" y="273"/>
                  </a:lnTo>
                  <a:lnTo>
                    <a:pt x="286" y="280"/>
                  </a:lnTo>
                  <a:lnTo>
                    <a:pt x="285" y="285"/>
                  </a:lnTo>
                  <a:lnTo>
                    <a:pt x="285" y="285"/>
                  </a:lnTo>
                  <a:lnTo>
                    <a:pt x="286" y="302"/>
                  </a:lnTo>
                  <a:lnTo>
                    <a:pt x="289" y="317"/>
                  </a:lnTo>
                  <a:lnTo>
                    <a:pt x="293" y="333"/>
                  </a:lnTo>
                  <a:lnTo>
                    <a:pt x="298" y="347"/>
                  </a:lnTo>
                  <a:lnTo>
                    <a:pt x="305" y="361"/>
                  </a:lnTo>
                  <a:lnTo>
                    <a:pt x="313" y="374"/>
                  </a:lnTo>
                  <a:lnTo>
                    <a:pt x="322" y="387"/>
                  </a:lnTo>
                  <a:lnTo>
                    <a:pt x="332" y="398"/>
                  </a:lnTo>
                  <a:lnTo>
                    <a:pt x="343" y="408"/>
                  </a:lnTo>
                  <a:lnTo>
                    <a:pt x="356" y="417"/>
                  </a:lnTo>
                  <a:lnTo>
                    <a:pt x="369" y="426"/>
                  </a:lnTo>
                  <a:lnTo>
                    <a:pt x="383" y="432"/>
                  </a:lnTo>
                  <a:lnTo>
                    <a:pt x="398" y="437"/>
                  </a:lnTo>
                  <a:lnTo>
                    <a:pt x="413" y="442"/>
                  </a:lnTo>
                  <a:lnTo>
                    <a:pt x="428" y="444"/>
                  </a:lnTo>
                  <a:lnTo>
                    <a:pt x="445" y="445"/>
                  </a:lnTo>
                  <a:lnTo>
                    <a:pt x="445" y="445"/>
                  </a:lnTo>
                  <a:lnTo>
                    <a:pt x="452" y="444"/>
                  </a:lnTo>
                  <a:lnTo>
                    <a:pt x="457" y="442"/>
                  </a:lnTo>
                  <a:lnTo>
                    <a:pt x="462" y="439"/>
                  </a:lnTo>
                  <a:lnTo>
                    <a:pt x="468" y="435"/>
                  </a:lnTo>
                  <a:lnTo>
                    <a:pt x="471" y="431"/>
                  </a:lnTo>
                  <a:lnTo>
                    <a:pt x="474" y="426"/>
                  </a:lnTo>
                  <a:lnTo>
                    <a:pt x="476" y="419"/>
                  </a:lnTo>
                  <a:lnTo>
                    <a:pt x="476" y="413"/>
                  </a:lnTo>
                  <a:lnTo>
                    <a:pt x="476" y="413"/>
                  </a:lnTo>
                  <a:lnTo>
                    <a:pt x="476" y="406"/>
                  </a:lnTo>
                  <a:lnTo>
                    <a:pt x="474" y="401"/>
                  </a:lnTo>
                  <a:lnTo>
                    <a:pt x="471" y="394"/>
                  </a:lnTo>
                  <a:lnTo>
                    <a:pt x="468" y="390"/>
                  </a:lnTo>
                  <a:lnTo>
                    <a:pt x="462" y="386"/>
                  </a:lnTo>
                  <a:lnTo>
                    <a:pt x="457" y="384"/>
                  </a:lnTo>
                  <a:lnTo>
                    <a:pt x="452" y="382"/>
                  </a:lnTo>
                  <a:lnTo>
                    <a:pt x="445" y="380"/>
                  </a:lnTo>
                  <a:lnTo>
                    <a:pt x="445" y="380"/>
                  </a:lnTo>
                  <a:close/>
                  <a:moveTo>
                    <a:pt x="842" y="492"/>
                  </a:moveTo>
                  <a:lnTo>
                    <a:pt x="842" y="492"/>
                  </a:lnTo>
                  <a:lnTo>
                    <a:pt x="836" y="493"/>
                  </a:lnTo>
                  <a:lnTo>
                    <a:pt x="830" y="494"/>
                  </a:lnTo>
                  <a:lnTo>
                    <a:pt x="825" y="497"/>
                  </a:lnTo>
                  <a:lnTo>
                    <a:pt x="820" y="502"/>
                  </a:lnTo>
                  <a:lnTo>
                    <a:pt x="816" y="506"/>
                  </a:lnTo>
                  <a:lnTo>
                    <a:pt x="813" y="511"/>
                  </a:lnTo>
                  <a:lnTo>
                    <a:pt x="811" y="518"/>
                  </a:lnTo>
                  <a:lnTo>
                    <a:pt x="811" y="524"/>
                  </a:lnTo>
                  <a:lnTo>
                    <a:pt x="811" y="524"/>
                  </a:lnTo>
                  <a:lnTo>
                    <a:pt x="810" y="538"/>
                  </a:lnTo>
                  <a:lnTo>
                    <a:pt x="808" y="553"/>
                  </a:lnTo>
                  <a:lnTo>
                    <a:pt x="805" y="566"/>
                  </a:lnTo>
                  <a:lnTo>
                    <a:pt x="799" y="580"/>
                  </a:lnTo>
                  <a:lnTo>
                    <a:pt x="793" y="592"/>
                  </a:lnTo>
                  <a:lnTo>
                    <a:pt x="786" y="604"/>
                  </a:lnTo>
                  <a:lnTo>
                    <a:pt x="778" y="615"/>
                  </a:lnTo>
                  <a:lnTo>
                    <a:pt x="768" y="625"/>
                  </a:lnTo>
                  <a:lnTo>
                    <a:pt x="758" y="635"/>
                  </a:lnTo>
                  <a:lnTo>
                    <a:pt x="748" y="642"/>
                  </a:lnTo>
                  <a:lnTo>
                    <a:pt x="736" y="650"/>
                  </a:lnTo>
                  <a:lnTo>
                    <a:pt x="723" y="656"/>
                  </a:lnTo>
                  <a:lnTo>
                    <a:pt x="710" y="660"/>
                  </a:lnTo>
                  <a:lnTo>
                    <a:pt x="696" y="664"/>
                  </a:lnTo>
                  <a:lnTo>
                    <a:pt x="682" y="667"/>
                  </a:lnTo>
                  <a:lnTo>
                    <a:pt x="667" y="667"/>
                  </a:lnTo>
                  <a:lnTo>
                    <a:pt x="667" y="667"/>
                  </a:lnTo>
                  <a:lnTo>
                    <a:pt x="661" y="668"/>
                  </a:lnTo>
                  <a:lnTo>
                    <a:pt x="655" y="670"/>
                  </a:lnTo>
                  <a:lnTo>
                    <a:pt x="650" y="672"/>
                  </a:lnTo>
                  <a:lnTo>
                    <a:pt x="645" y="677"/>
                  </a:lnTo>
                  <a:lnTo>
                    <a:pt x="642" y="681"/>
                  </a:lnTo>
                  <a:lnTo>
                    <a:pt x="638" y="686"/>
                  </a:lnTo>
                  <a:lnTo>
                    <a:pt x="636" y="693"/>
                  </a:lnTo>
                  <a:lnTo>
                    <a:pt x="635" y="699"/>
                  </a:lnTo>
                  <a:lnTo>
                    <a:pt x="635" y="699"/>
                  </a:lnTo>
                  <a:lnTo>
                    <a:pt x="636" y="706"/>
                  </a:lnTo>
                  <a:lnTo>
                    <a:pt x="638" y="711"/>
                  </a:lnTo>
                  <a:lnTo>
                    <a:pt x="642" y="716"/>
                  </a:lnTo>
                  <a:lnTo>
                    <a:pt x="645" y="722"/>
                  </a:lnTo>
                  <a:lnTo>
                    <a:pt x="650" y="725"/>
                  </a:lnTo>
                  <a:lnTo>
                    <a:pt x="655" y="728"/>
                  </a:lnTo>
                  <a:lnTo>
                    <a:pt x="661" y="730"/>
                  </a:lnTo>
                  <a:lnTo>
                    <a:pt x="667" y="730"/>
                  </a:lnTo>
                  <a:lnTo>
                    <a:pt x="667" y="730"/>
                  </a:lnTo>
                  <a:lnTo>
                    <a:pt x="689" y="729"/>
                  </a:lnTo>
                  <a:lnTo>
                    <a:pt x="709" y="727"/>
                  </a:lnTo>
                  <a:lnTo>
                    <a:pt x="728" y="722"/>
                  </a:lnTo>
                  <a:lnTo>
                    <a:pt x="748" y="714"/>
                  </a:lnTo>
                  <a:lnTo>
                    <a:pt x="766" y="706"/>
                  </a:lnTo>
                  <a:lnTo>
                    <a:pt x="783" y="696"/>
                  </a:lnTo>
                  <a:lnTo>
                    <a:pt x="799" y="683"/>
                  </a:lnTo>
                  <a:lnTo>
                    <a:pt x="813" y="670"/>
                  </a:lnTo>
                  <a:lnTo>
                    <a:pt x="827" y="655"/>
                  </a:lnTo>
                  <a:lnTo>
                    <a:pt x="839" y="639"/>
                  </a:lnTo>
                  <a:lnTo>
                    <a:pt x="850" y="623"/>
                  </a:lnTo>
                  <a:lnTo>
                    <a:pt x="858" y="605"/>
                  </a:lnTo>
                  <a:lnTo>
                    <a:pt x="865" y="585"/>
                  </a:lnTo>
                  <a:lnTo>
                    <a:pt x="870" y="566"/>
                  </a:lnTo>
                  <a:lnTo>
                    <a:pt x="873" y="545"/>
                  </a:lnTo>
                  <a:lnTo>
                    <a:pt x="874" y="524"/>
                  </a:lnTo>
                  <a:lnTo>
                    <a:pt x="874" y="524"/>
                  </a:lnTo>
                  <a:lnTo>
                    <a:pt x="873" y="518"/>
                  </a:lnTo>
                  <a:lnTo>
                    <a:pt x="871" y="511"/>
                  </a:lnTo>
                  <a:lnTo>
                    <a:pt x="869" y="506"/>
                  </a:lnTo>
                  <a:lnTo>
                    <a:pt x="865" y="502"/>
                  </a:lnTo>
                  <a:lnTo>
                    <a:pt x="860" y="497"/>
                  </a:lnTo>
                  <a:lnTo>
                    <a:pt x="855" y="494"/>
                  </a:lnTo>
                  <a:lnTo>
                    <a:pt x="849" y="493"/>
                  </a:lnTo>
                  <a:lnTo>
                    <a:pt x="842" y="492"/>
                  </a:lnTo>
                  <a:lnTo>
                    <a:pt x="842" y="492"/>
                  </a:lnTo>
                  <a:close/>
                  <a:moveTo>
                    <a:pt x="716" y="192"/>
                  </a:moveTo>
                  <a:lnTo>
                    <a:pt x="716" y="192"/>
                  </a:lnTo>
                  <a:lnTo>
                    <a:pt x="707" y="171"/>
                  </a:lnTo>
                  <a:lnTo>
                    <a:pt x="697" y="151"/>
                  </a:lnTo>
                  <a:lnTo>
                    <a:pt x="686" y="132"/>
                  </a:lnTo>
                  <a:lnTo>
                    <a:pt x="674" y="113"/>
                  </a:lnTo>
                  <a:lnTo>
                    <a:pt x="660" y="96"/>
                  </a:lnTo>
                  <a:lnTo>
                    <a:pt x="645" y="81"/>
                  </a:lnTo>
                  <a:lnTo>
                    <a:pt x="629" y="66"/>
                  </a:lnTo>
                  <a:lnTo>
                    <a:pt x="611" y="52"/>
                  </a:lnTo>
                  <a:lnTo>
                    <a:pt x="593" y="40"/>
                  </a:lnTo>
                  <a:lnTo>
                    <a:pt x="574" y="30"/>
                  </a:lnTo>
                  <a:lnTo>
                    <a:pt x="554" y="21"/>
                  </a:lnTo>
                  <a:lnTo>
                    <a:pt x="533" y="14"/>
                  </a:lnTo>
                  <a:lnTo>
                    <a:pt x="512" y="7"/>
                  </a:lnTo>
                  <a:lnTo>
                    <a:pt x="490" y="3"/>
                  </a:lnTo>
                  <a:lnTo>
                    <a:pt x="468" y="1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30" y="0"/>
                  </a:lnTo>
                  <a:lnTo>
                    <a:pt x="415" y="1"/>
                  </a:lnTo>
                  <a:lnTo>
                    <a:pt x="401" y="3"/>
                  </a:lnTo>
                  <a:lnTo>
                    <a:pt x="387" y="5"/>
                  </a:lnTo>
                  <a:lnTo>
                    <a:pt x="373" y="8"/>
                  </a:lnTo>
                  <a:lnTo>
                    <a:pt x="359" y="12"/>
                  </a:lnTo>
                  <a:lnTo>
                    <a:pt x="346" y="17"/>
                  </a:lnTo>
                  <a:lnTo>
                    <a:pt x="334" y="22"/>
                  </a:lnTo>
                  <a:lnTo>
                    <a:pt x="321" y="27"/>
                  </a:lnTo>
                  <a:lnTo>
                    <a:pt x="309" y="34"/>
                  </a:lnTo>
                  <a:lnTo>
                    <a:pt x="296" y="40"/>
                  </a:lnTo>
                  <a:lnTo>
                    <a:pt x="285" y="48"/>
                  </a:lnTo>
                  <a:lnTo>
                    <a:pt x="273" y="56"/>
                  </a:lnTo>
                  <a:lnTo>
                    <a:pt x="263" y="65"/>
                  </a:lnTo>
                  <a:lnTo>
                    <a:pt x="252" y="74"/>
                  </a:lnTo>
                  <a:lnTo>
                    <a:pt x="242" y="83"/>
                  </a:lnTo>
                  <a:lnTo>
                    <a:pt x="233" y="93"/>
                  </a:lnTo>
                  <a:lnTo>
                    <a:pt x="224" y="104"/>
                  </a:lnTo>
                  <a:lnTo>
                    <a:pt x="216" y="114"/>
                  </a:lnTo>
                  <a:lnTo>
                    <a:pt x="207" y="125"/>
                  </a:lnTo>
                  <a:lnTo>
                    <a:pt x="201" y="137"/>
                  </a:lnTo>
                  <a:lnTo>
                    <a:pt x="193" y="149"/>
                  </a:lnTo>
                  <a:lnTo>
                    <a:pt x="187" y="162"/>
                  </a:lnTo>
                  <a:lnTo>
                    <a:pt x="181" y="174"/>
                  </a:lnTo>
                  <a:lnTo>
                    <a:pt x="176" y="187"/>
                  </a:lnTo>
                  <a:lnTo>
                    <a:pt x="172" y="200"/>
                  </a:lnTo>
                  <a:lnTo>
                    <a:pt x="167" y="214"/>
                  </a:lnTo>
                  <a:lnTo>
                    <a:pt x="164" y="228"/>
                  </a:lnTo>
                  <a:lnTo>
                    <a:pt x="162" y="242"/>
                  </a:lnTo>
                  <a:lnTo>
                    <a:pt x="160" y="256"/>
                  </a:lnTo>
                  <a:lnTo>
                    <a:pt x="159" y="271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59" y="305"/>
                  </a:lnTo>
                  <a:lnTo>
                    <a:pt x="161" y="325"/>
                  </a:lnTo>
                  <a:lnTo>
                    <a:pt x="165" y="344"/>
                  </a:lnTo>
                  <a:lnTo>
                    <a:pt x="169" y="363"/>
                  </a:lnTo>
                  <a:lnTo>
                    <a:pt x="169" y="363"/>
                  </a:lnTo>
                  <a:lnTo>
                    <a:pt x="151" y="371"/>
                  </a:lnTo>
                  <a:lnTo>
                    <a:pt x="133" y="379"/>
                  </a:lnTo>
                  <a:lnTo>
                    <a:pt x="117" y="389"/>
                  </a:lnTo>
                  <a:lnTo>
                    <a:pt x="101" y="401"/>
                  </a:lnTo>
                  <a:lnTo>
                    <a:pt x="86" y="413"/>
                  </a:lnTo>
                  <a:lnTo>
                    <a:pt x="72" y="427"/>
                  </a:lnTo>
                  <a:lnTo>
                    <a:pt x="59" y="441"/>
                  </a:lnTo>
                  <a:lnTo>
                    <a:pt x="47" y="456"/>
                  </a:lnTo>
                  <a:lnTo>
                    <a:pt x="36" y="472"/>
                  </a:lnTo>
                  <a:lnTo>
                    <a:pt x="27" y="489"/>
                  </a:lnTo>
                  <a:lnTo>
                    <a:pt x="19" y="507"/>
                  </a:lnTo>
                  <a:lnTo>
                    <a:pt x="12" y="525"/>
                  </a:lnTo>
                  <a:lnTo>
                    <a:pt x="6" y="544"/>
                  </a:lnTo>
                  <a:lnTo>
                    <a:pt x="3" y="564"/>
                  </a:lnTo>
                  <a:lnTo>
                    <a:pt x="0" y="583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617"/>
                  </a:lnTo>
                  <a:lnTo>
                    <a:pt x="1" y="629"/>
                  </a:lnTo>
                  <a:lnTo>
                    <a:pt x="2" y="642"/>
                  </a:lnTo>
                  <a:lnTo>
                    <a:pt x="4" y="655"/>
                  </a:lnTo>
                  <a:lnTo>
                    <a:pt x="11" y="679"/>
                  </a:lnTo>
                  <a:lnTo>
                    <a:pt x="19" y="702"/>
                  </a:lnTo>
                  <a:lnTo>
                    <a:pt x="30" y="725"/>
                  </a:lnTo>
                  <a:lnTo>
                    <a:pt x="43" y="745"/>
                  </a:lnTo>
                  <a:lnTo>
                    <a:pt x="58" y="766"/>
                  </a:lnTo>
                  <a:lnTo>
                    <a:pt x="74" y="784"/>
                  </a:lnTo>
                  <a:lnTo>
                    <a:pt x="92" y="800"/>
                  </a:lnTo>
                  <a:lnTo>
                    <a:pt x="111" y="815"/>
                  </a:lnTo>
                  <a:lnTo>
                    <a:pt x="133" y="827"/>
                  </a:lnTo>
                  <a:lnTo>
                    <a:pt x="155" y="838"/>
                  </a:lnTo>
                  <a:lnTo>
                    <a:pt x="178" y="846"/>
                  </a:lnTo>
                  <a:lnTo>
                    <a:pt x="203" y="853"/>
                  </a:lnTo>
                  <a:lnTo>
                    <a:pt x="216" y="855"/>
                  </a:lnTo>
                  <a:lnTo>
                    <a:pt x="228" y="857"/>
                  </a:lnTo>
                  <a:lnTo>
                    <a:pt x="241" y="858"/>
                  </a:lnTo>
                  <a:lnTo>
                    <a:pt x="254" y="858"/>
                  </a:lnTo>
                  <a:lnTo>
                    <a:pt x="699" y="858"/>
                  </a:lnTo>
                  <a:lnTo>
                    <a:pt x="699" y="858"/>
                  </a:lnTo>
                  <a:lnTo>
                    <a:pt x="704" y="858"/>
                  </a:lnTo>
                  <a:lnTo>
                    <a:pt x="708" y="857"/>
                  </a:lnTo>
                  <a:lnTo>
                    <a:pt x="708" y="857"/>
                  </a:lnTo>
                  <a:lnTo>
                    <a:pt x="724" y="855"/>
                  </a:lnTo>
                  <a:lnTo>
                    <a:pt x="740" y="853"/>
                  </a:lnTo>
                  <a:lnTo>
                    <a:pt x="756" y="849"/>
                  </a:lnTo>
                  <a:lnTo>
                    <a:pt x="771" y="846"/>
                  </a:lnTo>
                  <a:lnTo>
                    <a:pt x="786" y="842"/>
                  </a:lnTo>
                  <a:lnTo>
                    <a:pt x="801" y="836"/>
                  </a:lnTo>
                  <a:lnTo>
                    <a:pt x="815" y="830"/>
                  </a:lnTo>
                  <a:lnTo>
                    <a:pt x="829" y="824"/>
                  </a:lnTo>
                  <a:lnTo>
                    <a:pt x="843" y="817"/>
                  </a:lnTo>
                  <a:lnTo>
                    <a:pt x="857" y="810"/>
                  </a:lnTo>
                  <a:lnTo>
                    <a:pt x="870" y="801"/>
                  </a:lnTo>
                  <a:lnTo>
                    <a:pt x="882" y="792"/>
                  </a:lnTo>
                  <a:lnTo>
                    <a:pt x="895" y="783"/>
                  </a:lnTo>
                  <a:lnTo>
                    <a:pt x="907" y="773"/>
                  </a:lnTo>
                  <a:lnTo>
                    <a:pt x="917" y="762"/>
                  </a:lnTo>
                  <a:lnTo>
                    <a:pt x="928" y="752"/>
                  </a:lnTo>
                  <a:lnTo>
                    <a:pt x="938" y="740"/>
                  </a:lnTo>
                  <a:lnTo>
                    <a:pt x="947" y="728"/>
                  </a:lnTo>
                  <a:lnTo>
                    <a:pt x="957" y="715"/>
                  </a:lnTo>
                  <a:lnTo>
                    <a:pt x="966" y="702"/>
                  </a:lnTo>
                  <a:lnTo>
                    <a:pt x="973" y="689"/>
                  </a:lnTo>
                  <a:lnTo>
                    <a:pt x="981" y="677"/>
                  </a:lnTo>
                  <a:lnTo>
                    <a:pt x="987" y="663"/>
                  </a:lnTo>
                  <a:lnTo>
                    <a:pt x="993" y="648"/>
                  </a:lnTo>
                  <a:lnTo>
                    <a:pt x="999" y="634"/>
                  </a:lnTo>
                  <a:lnTo>
                    <a:pt x="1003" y="619"/>
                  </a:lnTo>
                  <a:lnTo>
                    <a:pt x="1007" y="604"/>
                  </a:lnTo>
                  <a:lnTo>
                    <a:pt x="1011" y="589"/>
                  </a:lnTo>
                  <a:lnTo>
                    <a:pt x="1014" y="573"/>
                  </a:lnTo>
                  <a:lnTo>
                    <a:pt x="1016" y="556"/>
                  </a:lnTo>
                  <a:lnTo>
                    <a:pt x="1017" y="540"/>
                  </a:lnTo>
                  <a:lnTo>
                    <a:pt x="1017" y="524"/>
                  </a:lnTo>
                  <a:lnTo>
                    <a:pt x="1017" y="524"/>
                  </a:lnTo>
                  <a:lnTo>
                    <a:pt x="1017" y="508"/>
                  </a:lnTo>
                  <a:lnTo>
                    <a:pt x="1016" y="492"/>
                  </a:lnTo>
                  <a:lnTo>
                    <a:pt x="1014" y="476"/>
                  </a:lnTo>
                  <a:lnTo>
                    <a:pt x="1012" y="460"/>
                  </a:lnTo>
                  <a:lnTo>
                    <a:pt x="1008" y="445"/>
                  </a:lnTo>
                  <a:lnTo>
                    <a:pt x="1004" y="430"/>
                  </a:lnTo>
                  <a:lnTo>
                    <a:pt x="1000" y="415"/>
                  </a:lnTo>
                  <a:lnTo>
                    <a:pt x="995" y="401"/>
                  </a:lnTo>
                  <a:lnTo>
                    <a:pt x="988" y="387"/>
                  </a:lnTo>
                  <a:lnTo>
                    <a:pt x="982" y="373"/>
                  </a:lnTo>
                  <a:lnTo>
                    <a:pt x="974" y="359"/>
                  </a:lnTo>
                  <a:lnTo>
                    <a:pt x="967" y="346"/>
                  </a:lnTo>
                  <a:lnTo>
                    <a:pt x="958" y="333"/>
                  </a:lnTo>
                  <a:lnTo>
                    <a:pt x="949" y="321"/>
                  </a:lnTo>
                  <a:lnTo>
                    <a:pt x="940" y="310"/>
                  </a:lnTo>
                  <a:lnTo>
                    <a:pt x="930" y="299"/>
                  </a:lnTo>
                  <a:lnTo>
                    <a:pt x="920" y="287"/>
                  </a:lnTo>
                  <a:lnTo>
                    <a:pt x="909" y="277"/>
                  </a:lnTo>
                  <a:lnTo>
                    <a:pt x="898" y="267"/>
                  </a:lnTo>
                  <a:lnTo>
                    <a:pt x="886" y="258"/>
                  </a:lnTo>
                  <a:lnTo>
                    <a:pt x="873" y="250"/>
                  </a:lnTo>
                  <a:lnTo>
                    <a:pt x="861" y="241"/>
                  </a:lnTo>
                  <a:lnTo>
                    <a:pt x="848" y="233"/>
                  </a:lnTo>
                  <a:lnTo>
                    <a:pt x="835" y="226"/>
                  </a:lnTo>
                  <a:lnTo>
                    <a:pt x="821" y="220"/>
                  </a:lnTo>
                  <a:lnTo>
                    <a:pt x="807" y="213"/>
                  </a:lnTo>
                  <a:lnTo>
                    <a:pt x="792" y="208"/>
                  </a:lnTo>
                  <a:lnTo>
                    <a:pt x="777" y="203"/>
                  </a:lnTo>
                  <a:lnTo>
                    <a:pt x="762" y="199"/>
                  </a:lnTo>
                  <a:lnTo>
                    <a:pt x="747" y="196"/>
                  </a:lnTo>
                  <a:lnTo>
                    <a:pt x="731" y="194"/>
                  </a:lnTo>
                  <a:lnTo>
                    <a:pt x="716" y="192"/>
                  </a:lnTo>
                  <a:lnTo>
                    <a:pt x="716" y="192"/>
                  </a:lnTo>
                  <a:close/>
                  <a:moveTo>
                    <a:pt x="697" y="794"/>
                  </a:moveTo>
                  <a:lnTo>
                    <a:pt x="697" y="794"/>
                  </a:lnTo>
                  <a:lnTo>
                    <a:pt x="692" y="795"/>
                  </a:lnTo>
                  <a:lnTo>
                    <a:pt x="254" y="795"/>
                  </a:lnTo>
                  <a:lnTo>
                    <a:pt x="254" y="795"/>
                  </a:lnTo>
                  <a:lnTo>
                    <a:pt x="235" y="794"/>
                  </a:lnTo>
                  <a:lnTo>
                    <a:pt x="216" y="790"/>
                  </a:lnTo>
                  <a:lnTo>
                    <a:pt x="197" y="786"/>
                  </a:lnTo>
                  <a:lnTo>
                    <a:pt x="180" y="780"/>
                  </a:lnTo>
                  <a:lnTo>
                    <a:pt x="163" y="771"/>
                  </a:lnTo>
                  <a:lnTo>
                    <a:pt x="147" y="761"/>
                  </a:lnTo>
                  <a:lnTo>
                    <a:pt x="133" y="751"/>
                  </a:lnTo>
                  <a:lnTo>
                    <a:pt x="119" y="739"/>
                  </a:lnTo>
                  <a:lnTo>
                    <a:pt x="107" y="725"/>
                  </a:lnTo>
                  <a:lnTo>
                    <a:pt x="95" y="710"/>
                  </a:lnTo>
                  <a:lnTo>
                    <a:pt x="86" y="695"/>
                  </a:lnTo>
                  <a:lnTo>
                    <a:pt x="78" y="678"/>
                  </a:lnTo>
                  <a:lnTo>
                    <a:pt x="72" y="660"/>
                  </a:lnTo>
                  <a:lnTo>
                    <a:pt x="67" y="642"/>
                  </a:lnTo>
                  <a:lnTo>
                    <a:pt x="64" y="623"/>
                  </a:lnTo>
                  <a:lnTo>
                    <a:pt x="63" y="604"/>
                  </a:lnTo>
                  <a:lnTo>
                    <a:pt x="63" y="604"/>
                  </a:lnTo>
                  <a:lnTo>
                    <a:pt x="64" y="586"/>
                  </a:lnTo>
                  <a:lnTo>
                    <a:pt x="66" y="570"/>
                  </a:lnTo>
                  <a:lnTo>
                    <a:pt x="70" y="554"/>
                  </a:lnTo>
                  <a:lnTo>
                    <a:pt x="75" y="538"/>
                  </a:lnTo>
                  <a:lnTo>
                    <a:pt x="80" y="523"/>
                  </a:lnTo>
                  <a:lnTo>
                    <a:pt x="88" y="509"/>
                  </a:lnTo>
                  <a:lnTo>
                    <a:pt x="96" y="495"/>
                  </a:lnTo>
                  <a:lnTo>
                    <a:pt x="106" y="482"/>
                  </a:lnTo>
                  <a:lnTo>
                    <a:pt x="117" y="471"/>
                  </a:lnTo>
                  <a:lnTo>
                    <a:pt x="129" y="460"/>
                  </a:lnTo>
                  <a:lnTo>
                    <a:pt x="142" y="449"/>
                  </a:lnTo>
                  <a:lnTo>
                    <a:pt x="155" y="441"/>
                  </a:lnTo>
                  <a:lnTo>
                    <a:pt x="169" y="432"/>
                  </a:lnTo>
                  <a:lnTo>
                    <a:pt x="184" y="426"/>
                  </a:lnTo>
                  <a:lnTo>
                    <a:pt x="201" y="420"/>
                  </a:lnTo>
                  <a:lnTo>
                    <a:pt x="217" y="416"/>
                  </a:lnTo>
                  <a:lnTo>
                    <a:pt x="217" y="416"/>
                  </a:lnTo>
                  <a:lnTo>
                    <a:pt x="223" y="414"/>
                  </a:lnTo>
                  <a:lnTo>
                    <a:pt x="229" y="411"/>
                  </a:lnTo>
                  <a:lnTo>
                    <a:pt x="235" y="406"/>
                  </a:lnTo>
                  <a:lnTo>
                    <a:pt x="239" y="400"/>
                  </a:lnTo>
                  <a:lnTo>
                    <a:pt x="239" y="400"/>
                  </a:lnTo>
                  <a:lnTo>
                    <a:pt x="241" y="393"/>
                  </a:lnTo>
                  <a:lnTo>
                    <a:pt x="242" y="387"/>
                  </a:lnTo>
                  <a:lnTo>
                    <a:pt x="242" y="379"/>
                  </a:lnTo>
                  <a:lnTo>
                    <a:pt x="240" y="373"/>
                  </a:lnTo>
                  <a:lnTo>
                    <a:pt x="240" y="373"/>
                  </a:lnTo>
                  <a:lnTo>
                    <a:pt x="232" y="351"/>
                  </a:lnTo>
                  <a:lnTo>
                    <a:pt x="226" y="330"/>
                  </a:lnTo>
                  <a:lnTo>
                    <a:pt x="223" y="308"/>
                  </a:lnTo>
                  <a:lnTo>
                    <a:pt x="222" y="285"/>
                  </a:lnTo>
                  <a:lnTo>
                    <a:pt x="222" y="285"/>
                  </a:lnTo>
                  <a:lnTo>
                    <a:pt x="223" y="262"/>
                  </a:lnTo>
                  <a:lnTo>
                    <a:pt x="226" y="241"/>
                  </a:lnTo>
                  <a:lnTo>
                    <a:pt x="232" y="220"/>
                  </a:lnTo>
                  <a:lnTo>
                    <a:pt x="239" y="199"/>
                  </a:lnTo>
                  <a:lnTo>
                    <a:pt x="249" y="180"/>
                  </a:lnTo>
                  <a:lnTo>
                    <a:pt x="261" y="162"/>
                  </a:lnTo>
                  <a:lnTo>
                    <a:pt x="273" y="144"/>
                  </a:lnTo>
                  <a:lnTo>
                    <a:pt x="287" y="128"/>
                  </a:lnTo>
                  <a:lnTo>
                    <a:pt x="304" y="113"/>
                  </a:lnTo>
                  <a:lnTo>
                    <a:pt x="321" y="100"/>
                  </a:lnTo>
                  <a:lnTo>
                    <a:pt x="339" y="90"/>
                  </a:lnTo>
                  <a:lnTo>
                    <a:pt x="358" y="80"/>
                  </a:lnTo>
                  <a:lnTo>
                    <a:pt x="379" y="73"/>
                  </a:lnTo>
                  <a:lnTo>
                    <a:pt x="400" y="67"/>
                  </a:lnTo>
                  <a:lnTo>
                    <a:pt x="422" y="64"/>
                  </a:lnTo>
                  <a:lnTo>
                    <a:pt x="445" y="63"/>
                  </a:lnTo>
                  <a:lnTo>
                    <a:pt x="445" y="63"/>
                  </a:lnTo>
                  <a:lnTo>
                    <a:pt x="463" y="64"/>
                  </a:lnTo>
                  <a:lnTo>
                    <a:pt x="482" y="66"/>
                  </a:lnTo>
                  <a:lnTo>
                    <a:pt x="500" y="70"/>
                  </a:lnTo>
                  <a:lnTo>
                    <a:pt x="518" y="75"/>
                  </a:lnTo>
                  <a:lnTo>
                    <a:pt x="534" y="82"/>
                  </a:lnTo>
                  <a:lnTo>
                    <a:pt x="551" y="90"/>
                  </a:lnTo>
                  <a:lnTo>
                    <a:pt x="566" y="99"/>
                  </a:lnTo>
                  <a:lnTo>
                    <a:pt x="581" y="110"/>
                  </a:lnTo>
                  <a:lnTo>
                    <a:pt x="595" y="121"/>
                  </a:lnTo>
                  <a:lnTo>
                    <a:pt x="607" y="134"/>
                  </a:lnTo>
                  <a:lnTo>
                    <a:pt x="619" y="148"/>
                  </a:lnTo>
                  <a:lnTo>
                    <a:pt x="630" y="163"/>
                  </a:lnTo>
                  <a:lnTo>
                    <a:pt x="639" y="178"/>
                  </a:lnTo>
                  <a:lnTo>
                    <a:pt x="648" y="195"/>
                  </a:lnTo>
                  <a:lnTo>
                    <a:pt x="654" y="212"/>
                  </a:lnTo>
                  <a:lnTo>
                    <a:pt x="660" y="230"/>
                  </a:lnTo>
                  <a:lnTo>
                    <a:pt x="660" y="230"/>
                  </a:lnTo>
                  <a:lnTo>
                    <a:pt x="662" y="236"/>
                  </a:lnTo>
                  <a:lnTo>
                    <a:pt x="664" y="240"/>
                  </a:lnTo>
                  <a:lnTo>
                    <a:pt x="667" y="244"/>
                  </a:lnTo>
                  <a:lnTo>
                    <a:pt x="672" y="247"/>
                  </a:lnTo>
                  <a:lnTo>
                    <a:pt x="676" y="250"/>
                  </a:lnTo>
                  <a:lnTo>
                    <a:pt x="680" y="252"/>
                  </a:lnTo>
                  <a:lnTo>
                    <a:pt x="684" y="254"/>
                  </a:lnTo>
                  <a:lnTo>
                    <a:pt x="690" y="254"/>
                  </a:lnTo>
                  <a:lnTo>
                    <a:pt x="690" y="254"/>
                  </a:lnTo>
                  <a:lnTo>
                    <a:pt x="704" y="255"/>
                  </a:lnTo>
                  <a:lnTo>
                    <a:pt x="718" y="256"/>
                  </a:lnTo>
                  <a:lnTo>
                    <a:pt x="731" y="258"/>
                  </a:lnTo>
                  <a:lnTo>
                    <a:pt x="743" y="260"/>
                  </a:lnTo>
                  <a:lnTo>
                    <a:pt x="756" y="264"/>
                  </a:lnTo>
                  <a:lnTo>
                    <a:pt x="769" y="268"/>
                  </a:lnTo>
                  <a:lnTo>
                    <a:pt x="794" y="277"/>
                  </a:lnTo>
                  <a:lnTo>
                    <a:pt x="816" y="288"/>
                  </a:lnTo>
                  <a:lnTo>
                    <a:pt x="839" y="302"/>
                  </a:lnTo>
                  <a:lnTo>
                    <a:pt x="858" y="318"/>
                  </a:lnTo>
                  <a:lnTo>
                    <a:pt x="878" y="335"/>
                  </a:lnTo>
                  <a:lnTo>
                    <a:pt x="895" y="354"/>
                  </a:lnTo>
                  <a:lnTo>
                    <a:pt x="910" y="375"/>
                  </a:lnTo>
                  <a:lnTo>
                    <a:pt x="923" y="397"/>
                  </a:lnTo>
                  <a:lnTo>
                    <a:pt x="933" y="420"/>
                  </a:lnTo>
                  <a:lnTo>
                    <a:pt x="942" y="445"/>
                  </a:lnTo>
                  <a:lnTo>
                    <a:pt x="945" y="458"/>
                  </a:lnTo>
                  <a:lnTo>
                    <a:pt x="948" y="471"/>
                  </a:lnTo>
                  <a:lnTo>
                    <a:pt x="951" y="483"/>
                  </a:lnTo>
                  <a:lnTo>
                    <a:pt x="953" y="496"/>
                  </a:lnTo>
                  <a:lnTo>
                    <a:pt x="954" y="510"/>
                  </a:lnTo>
                  <a:lnTo>
                    <a:pt x="954" y="524"/>
                  </a:lnTo>
                  <a:lnTo>
                    <a:pt x="954" y="524"/>
                  </a:lnTo>
                  <a:lnTo>
                    <a:pt x="954" y="537"/>
                  </a:lnTo>
                  <a:lnTo>
                    <a:pt x="953" y="551"/>
                  </a:lnTo>
                  <a:lnTo>
                    <a:pt x="948" y="577"/>
                  </a:lnTo>
                  <a:lnTo>
                    <a:pt x="942" y="601"/>
                  </a:lnTo>
                  <a:lnTo>
                    <a:pt x="933" y="626"/>
                  </a:lnTo>
                  <a:lnTo>
                    <a:pt x="924" y="649"/>
                  </a:lnTo>
                  <a:lnTo>
                    <a:pt x="911" y="670"/>
                  </a:lnTo>
                  <a:lnTo>
                    <a:pt x="896" y="691"/>
                  </a:lnTo>
                  <a:lnTo>
                    <a:pt x="880" y="710"/>
                  </a:lnTo>
                  <a:lnTo>
                    <a:pt x="861" y="727"/>
                  </a:lnTo>
                  <a:lnTo>
                    <a:pt x="842" y="743"/>
                  </a:lnTo>
                  <a:lnTo>
                    <a:pt x="821" y="757"/>
                  </a:lnTo>
                  <a:lnTo>
                    <a:pt x="798" y="769"/>
                  </a:lnTo>
                  <a:lnTo>
                    <a:pt x="775" y="779"/>
                  </a:lnTo>
                  <a:lnTo>
                    <a:pt x="750" y="786"/>
                  </a:lnTo>
                  <a:lnTo>
                    <a:pt x="724" y="791"/>
                  </a:lnTo>
                  <a:lnTo>
                    <a:pt x="711" y="792"/>
                  </a:lnTo>
                  <a:lnTo>
                    <a:pt x="697" y="794"/>
                  </a:lnTo>
                  <a:lnTo>
                    <a:pt x="697" y="794"/>
                  </a:lnTo>
                  <a:close/>
                </a:path>
              </a:pathLst>
            </a:custGeom>
            <a:solidFill>
              <a:srgbClr val="2C35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779385" y="3182620"/>
            <a:ext cx="3561080" cy="836930"/>
            <a:chOff x="12251" y="5012"/>
            <a:chExt cx="5608" cy="1318"/>
          </a:xfrm>
        </p:grpSpPr>
        <p:grpSp>
          <p:nvGrpSpPr>
            <p:cNvPr id="31" name="组合 30"/>
            <p:cNvGrpSpPr/>
            <p:nvPr/>
          </p:nvGrpSpPr>
          <p:grpSpPr>
            <a:xfrm>
              <a:off x="12251" y="5012"/>
              <a:ext cx="5608" cy="1318"/>
              <a:chOff x="7779113" y="3182804"/>
              <a:chExt cx="3560888" cy="837054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8817827" y="3182804"/>
                <a:ext cx="2522174" cy="7221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  <a:buClr>
                    <a:schemeClr val="accent2"/>
                  </a:buClr>
                </a:pPr>
                <a:r>
                  <a:rPr lang="zh-CN" altLang="en-US" sz="1400" b="1" dirty="0">
                    <a:solidFill>
                      <a:schemeClr val="tx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作业批改</a:t>
                </a:r>
                <a:endParaRPr lang="en-US" altLang="zh-CN" sz="14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  <a:buClr>
                    <a:schemeClr val="accent2"/>
                  </a:buClr>
                </a:pPr>
                <a:r>
                  <a:rPr lang="zh-CN" altLang="en-US" sz="10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线上批改作业，随处可加批注</a:t>
                </a:r>
                <a:endPara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7779113" y="3299858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pic>
          <p:nvPicPr>
            <p:cNvPr id="56" name="图片 55" descr="resource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2564" y="5432"/>
              <a:ext cx="660" cy="6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24168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为什么选择我们</a:t>
            </a:r>
            <a:endParaRPr lang="zh-CN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0765" y="3884805"/>
            <a:ext cx="2175475" cy="1414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4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精准需求定位</a:t>
            </a:r>
            <a:endParaRPr lang="en-US" altLang="zh-CN" sz="1400" b="1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使用问卷调查了多位中小学在读学生的需求与建议，也语音采访了教师对于此产品的诉求，经过多次迭代分析整合成而成。</a:t>
            </a:r>
            <a:endParaRPr lang="zh-CN" altLang="en-US" sz="1000" spc="150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767603" y="3884805"/>
            <a:ext cx="2175475" cy="1414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sz="14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界面友好</a:t>
            </a:r>
            <a:endParaRPr lang="zh-CN" sz="1400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界面设计参考</a:t>
            </a:r>
            <a:r>
              <a:rPr lang="en-US" altLang="zh-CN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github</a:t>
            </a:r>
            <a:r>
              <a:rPr lang="zh-CN" altLang="en-US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以及</a:t>
            </a:r>
            <a:r>
              <a:rPr lang="en-US" altLang="zh-CN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canvas</a:t>
            </a:r>
            <a:r>
              <a:rPr lang="zh-CN" altLang="en-US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设计，融合教育类网站的经典风格，让用户获得超棒的体验感！</a:t>
            </a:r>
            <a:endParaRPr lang="zh-CN" altLang="en-US" sz="1000" spc="150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99851" y="3884805"/>
            <a:ext cx="2175475" cy="1645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4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特色突出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对比其他平台，我们的网站增加了许多特色功能，如</a:t>
            </a:r>
            <a:r>
              <a:rPr lang="en-US" altLang="zh-CN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——</a:t>
            </a:r>
            <a:r>
              <a:rPr lang="zh-CN" altLang="en-US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作业批阅、私信交流等功能，提升老师工作效率，增强学生学习兴趣。</a:t>
            </a:r>
            <a:endParaRPr lang="zh-CN" altLang="en-US" sz="1000" spc="150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976502" y="2398129"/>
            <a:ext cx="1224000" cy="1224000"/>
            <a:chOff x="991737" y="2398129"/>
            <a:chExt cx="1224000" cy="1224000"/>
          </a:xfrm>
        </p:grpSpPr>
        <p:sp>
          <p:nvSpPr>
            <p:cNvPr id="20" name="椭圆 19"/>
            <p:cNvSpPr/>
            <p:nvPr/>
          </p:nvSpPr>
          <p:spPr>
            <a:xfrm>
              <a:off x="991737" y="2398129"/>
              <a:ext cx="1224000" cy="1224000"/>
            </a:xfrm>
            <a:prstGeom prst="ellipse">
              <a:avLst/>
            </a:prstGeom>
            <a:solidFill>
              <a:srgbClr val="2C353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1" name="Freeform 88"/>
            <p:cNvSpPr>
              <a:spLocks noEditPoints="1"/>
            </p:cNvSpPr>
            <p:nvPr/>
          </p:nvSpPr>
          <p:spPr bwMode="auto">
            <a:xfrm>
              <a:off x="1472768" y="2848997"/>
              <a:ext cx="261938" cy="322263"/>
            </a:xfrm>
            <a:custGeom>
              <a:avLst/>
              <a:gdLst>
                <a:gd name="T0" fmla="*/ 58 w 828"/>
                <a:gd name="T1" fmla="*/ 7 h 1017"/>
                <a:gd name="T2" fmla="*/ 12 w 828"/>
                <a:gd name="T3" fmla="*/ 49 h 1017"/>
                <a:gd name="T4" fmla="*/ 0 w 828"/>
                <a:gd name="T5" fmla="*/ 921 h 1017"/>
                <a:gd name="T6" fmla="*/ 22 w 828"/>
                <a:gd name="T7" fmla="*/ 982 h 1017"/>
                <a:gd name="T8" fmla="*/ 76 w 828"/>
                <a:gd name="T9" fmla="*/ 1015 h 1017"/>
                <a:gd name="T10" fmla="*/ 760 w 828"/>
                <a:gd name="T11" fmla="*/ 1012 h 1017"/>
                <a:gd name="T12" fmla="*/ 810 w 828"/>
                <a:gd name="T13" fmla="*/ 975 h 1017"/>
                <a:gd name="T14" fmla="*/ 828 w 828"/>
                <a:gd name="T15" fmla="*/ 95 h 1017"/>
                <a:gd name="T16" fmla="*/ 810 w 828"/>
                <a:gd name="T17" fmla="*/ 41 h 1017"/>
                <a:gd name="T18" fmla="*/ 760 w 828"/>
                <a:gd name="T19" fmla="*/ 4 h 1017"/>
                <a:gd name="T20" fmla="*/ 763 w 828"/>
                <a:gd name="T21" fmla="*/ 928 h 1017"/>
                <a:gd name="T22" fmla="*/ 732 w 828"/>
                <a:gd name="T23" fmla="*/ 953 h 1017"/>
                <a:gd name="T24" fmla="*/ 69 w 828"/>
                <a:gd name="T25" fmla="*/ 939 h 1017"/>
                <a:gd name="T26" fmla="*/ 87 w 828"/>
                <a:gd name="T27" fmla="*/ 285 h 1017"/>
                <a:gd name="T28" fmla="*/ 763 w 828"/>
                <a:gd name="T29" fmla="*/ 921 h 1017"/>
                <a:gd name="T30" fmla="*/ 749 w 828"/>
                <a:gd name="T31" fmla="*/ 216 h 1017"/>
                <a:gd name="T32" fmla="*/ 83 w 828"/>
                <a:gd name="T33" fmla="*/ 220 h 1017"/>
                <a:gd name="T34" fmla="*/ 64 w 828"/>
                <a:gd name="T35" fmla="*/ 95 h 1017"/>
                <a:gd name="T36" fmla="*/ 83 w 828"/>
                <a:gd name="T37" fmla="*/ 65 h 1017"/>
                <a:gd name="T38" fmla="*/ 749 w 828"/>
                <a:gd name="T39" fmla="*/ 68 h 1017"/>
                <a:gd name="T40" fmla="*/ 191 w 828"/>
                <a:gd name="T41" fmla="*/ 508 h 1017"/>
                <a:gd name="T42" fmla="*/ 232 w 828"/>
                <a:gd name="T43" fmla="*/ 563 h 1017"/>
                <a:gd name="T44" fmla="*/ 267 w 828"/>
                <a:gd name="T45" fmla="*/ 569 h 1017"/>
                <a:gd name="T46" fmla="*/ 287 w 828"/>
                <a:gd name="T47" fmla="*/ 508 h 1017"/>
                <a:gd name="T48" fmla="*/ 345 w 828"/>
                <a:gd name="T49" fmla="*/ 494 h 1017"/>
                <a:gd name="T50" fmla="*/ 345 w 828"/>
                <a:gd name="T51" fmla="*/ 459 h 1017"/>
                <a:gd name="T52" fmla="*/ 287 w 828"/>
                <a:gd name="T53" fmla="*/ 413 h 1017"/>
                <a:gd name="T54" fmla="*/ 267 w 828"/>
                <a:gd name="T55" fmla="*/ 384 h 1017"/>
                <a:gd name="T56" fmla="*/ 232 w 828"/>
                <a:gd name="T57" fmla="*/ 390 h 1017"/>
                <a:gd name="T58" fmla="*/ 191 w 828"/>
                <a:gd name="T59" fmla="*/ 445 h 1017"/>
                <a:gd name="T60" fmla="*/ 160 w 828"/>
                <a:gd name="T61" fmla="*/ 470 h 1017"/>
                <a:gd name="T62" fmla="*/ 173 w 828"/>
                <a:gd name="T63" fmla="*/ 503 h 1017"/>
                <a:gd name="T64" fmla="*/ 509 w 828"/>
                <a:gd name="T65" fmla="*/ 445 h 1017"/>
                <a:gd name="T66" fmla="*/ 478 w 828"/>
                <a:gd name="T67" fmla="*/ 470 h 1017"/>
                <a:gd name="T68" fmla="*/ 492 w 828"/>
                <a:gd name="T69" fmla="*/ 503 h 1017"/>
                <a:gd name="T70" fmla="*/ 648 w 828"/>
                <a:gd name="T71" fmla="*/ 506 h 1017"/>
                <a:gd name="T72" fmla="*/ 668 w 828"/>
                <a:gd name="T73" fmla="*/ 476 h 1017"/>
                <a:gd name="T74" fmla="*/ 643 w 828"/>
                <a:gd name="T75" fmla="*/ 445 h 1017"/>
                <a:gd name="T76" fmla="*/ 497 w 828"/>
                <a:gd name="T77" fmla="*/ 670 h 1017"/>
                <a:gd name="T78" fmla="*/ 478 w 828"/>
                <a:gd name="T79" fmla="*/ 699 h 1017"/>
                <a:gd name="T80" fmla="*/ 502 w 828"/>
                <a:gd name="T81" fmla="*/ 730 h 1017"/>
                <a:gd name="T82" fmla="*/ 659 w 828"/>
                <a:gd name="T83" fmla="*/ 722 h 1017"/>
                <a:gd name="T84" fmla="*/ 666 w 828"/>
                <a:gd name="T85" fmla="*/ 686 h 1017"/>
                <a:gd name="T86" fmla="*/ 637 w 828"/>
                <a:gd name="T87" fmla="*/ 667 h 1017"/>
                <a:gd name="T88" fmla="*/ 486 w 828"/>
                <a:gd name="T89" fmla="*/ 803 h 1017"/>
                <a:gd name="T90" fmla="*/ 480 w 828"/>
                <a:gd name="T91" fmla="*/ 839 h 1017"/>
                <a:gd name="T92" fmla="*/ 637 w 828"/>
                <a:gd name="T93" fmla="*/ 858 h 1017"/>
                <a:gd name="T94" fmla="*/ 666 w 828"/>
                <a:gd name="T95" fmla="*/ 839 h 1017"/>
                <a:gd name="T96" fmla="*/ 659 w 828"/>
                <a:gd name="T97" fmla="*/ 803 h 1017"/>
                <a:gd name="T98" fmla="*/ 340 w 828"/>
                <a:gd name="T99" fmla="*/ 677 h 1017"/>
                <a:gd name="T100" fmla="*/ 301 w 828"/>
                <a:gd name="T101" fmla="*/ 672 h 1017"/>
                <a:gd name="T102" fmla="*/ 197 w 828"/>
                <a:gd name="T103" fmla="*/ 668 h 1017"/>
                <a:gd name="T104" fmla="*/ 164 w 828"/>
                <a:gd name="T105" fmla="*/ 682 h 1017"/>
                <a:gd name="T106" fmla="*/ 169 w 828"/>
                <a:gd name="T107" fmla="*/ 722 h 1017"/>
                <a:gd name="T108" fmla="*/ 159 w 828"/>
                <a:gd name="T109" fmla="*/ 826 h 1017"/>
                <a:gd name="T110" fmla="*/ 179 w 828"/>
                <a:gd name="T111" fmla="*/ 856 h 1017"/>
                <a:gd name="T112" fmla="*/ 214 w 828"/>
                <a:gd name="T113" fmla="*/ 848 h 1017"/>
                <a:gd name="T114" fmla="*/ 318 w 828"/>
                <a:gd name="T115" fmla="*/ 858 h 1017"/>
                <a:gd name="T116" fmla="*/ 345 w 828"/>
                <a:gd name="T117" fmla="*/ 844 h 1017"/>
                <a:gd name="T118" fmla="*/ 340 w 828"/>
                <a:gd name="T119" fmla="*/ 803 h 1017"/>
                <a:gd name="T120" fmla="*/ 350 w 828"/>
                <a:gd name="T121" fmla="*/ 699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28" h="1017">
                  <a:moveTo>
                    <a:pt x="732" y="0"/>
                  </a:moveTo>
                  <a:lnTo>
                    <a:pt x="96" y="0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76" y="2"/>
                  </a:lnTo>
                  <a:lnTo>
                    <a:pt x="67" y="4"/>
                  </a:lnTo>
                  <a:lnTo>
                    <a:pt x="58" y="7"/>
                  </a:lnTo>
                  <a:lnTo>
                    <a:pt x="50" y="10"/>
                  </a:lnTo>
                  <a:lnTo>
                    <a:pt x="42" y="16"/>
                  </a:lnTo>
                  <a:lnTo>
                    <a:pt x="35" y="21"/>
                  </a:lnTo>
                  <a:lnTo>
                    <a:pt x="28" y="27"/>
                  </a:lnTo>
                  <a:lnTo>
                    <a:pt x="22" y="34"/>
                  </a:lnTo>
                  <a:lnTo>
                    <a:pt x="16" y="41"/>
                  </a:lnTo>
                  <a:lnTo>
                    <a:pt x="12" y="49"/>
                  </a:lnTo>
                  <a:lnTo>
                    <a:pt x="8" y="58"/>
                  </a:lnTo>
                  <a:lnTo>
                    <a:pt x="5" y="66"/>
                  </a:lnTo>
                  <a:lnTo>
                    <a:pt x="2" y="76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921"/>
                  </a:lnTo>
                  <a:lnTo>
                    <a:pt x="0" y="921"/>
                  </a:lnTo>
                  <a:lnTo>
                    <a:pt x="0" y="931"/>
                  </a:lnTo>
                  <a:lnTo>
                    <a:pt x="2" y="941"/>
                  </a:lnTo>
                  <a:lnTo>
                    <a:pt x="5" y="950"/>
                  </a:lnTo>
                  <a:lnTo>
                    <a:pt x="8" y="959"/>
                  </a:lnTo>
                  <a:lnTo>
                    <a:pt x="12" y="967"/>
                  </a:lnTo>
                  <a:lnTo>
                    <a:pt x="16" y="975"/>
                  </a:lnTo>
                  <a:lnTo>
                    <a:pt x="22" y="982"/>
                  </a:lnTo>
                  <a:lnTo>
                    <a:pt x="28" y="989"/>
                  </a:lnTo>
                  <a:lnTo>
                    <a:pt x="35" y="995"/>
                  </a:lnTo>
                  <a:lnTo>
                    <a:pt x="42" y="1001"/>
                  </a:lnTo>
                  <a:lnTo>
                    <a:pt x="50" y="1006"/>
                  </a:lnTo>
                  <a:lnTo>
                    <a:pt x="58" y="1009"/>
                  </a:lnTo>
                  <a:lnTo>
                    <a:pt x="67" y="1012"/>
                  </a:lnTo>
                  <a:lnTo>
                    <a:pt x="76" y="1015"/>
                  </a:lnTo>
                  <a:lnTo>
                    <a:pt x="86" y="1017"/>
                  </a:lnTo>
                  <a:lnTo>
                    <a:pt x="96" y="1017"/>
                  </a:lnTo>
                  <a:lnTo>
                    <a:pt x="732" y="1017"/>
                  </a:lnTo>
                  <a:lnTo>
                    <a:pt x="732" y="1017"/>
                  </a:lnTo>
                  <a:lnTo>
                    <a:pt x="742" y="1017"/>
                  </a:lnTo>
                  <a:lnTo>
                    <a:pt x="751" y="1015"/>
                  </a:lnTo>
                  <a:lnTo>
                    <a:pt x="760" y="1012"/>
                  </a:lnTo>
                  <a:lnTo>
                    <a:pt x="769" y="1009"/>
                  </a:lnTo>
                  <a:lnTo>
                    <a:pt x="777" y="1006"/>
                  </a:lnTo>
                  <a:lnTo>
                    <a:pt x="785" y="1001"/>
                  </a:lnTo>
                  <a:lnTo>
                    <a:pt x="792" y="995"/>
                  </a:lnTo>
                  <a:lnTo>
                    <a:pt x="800" y="989"/>
                  </a:lnTo>
                  <a:lnTo>
                    <a:pt x="805" y="982"/>
                  </a:lnTo>
                  <a:lnTo>
                    <a:pt x="810" y="975"/>
                  </a:lnTo>
                  <a:lnTo>
                    <a:pt x="816" y="967"/>
                  </a:lnTo>
                  <a:lnTo>
                    <a:pt x="820" y="959"/>
                  </a:lnTo>
                  <a:lnTo>
                    <a:pt x="823" y="950"/>
                  </a:lnTo>
                  <a:lnTo>
                    <a:pt x="825" y="941"/>
                  </a:lnTo>
                  <a:lnTo>
                    <a:pt x="826" y="931"/>
                  </a:lnTo>
                  <a:lnTo>
                    <a:pt x="828" y="921"/>
                  </a:lnTo>
                  <a:lnTo>
                    <a:pt x="828" y="95"/>
                  </a:lnTo>
                  <a:lnTo>
                    <a:pt x="828" y="95"/>
                  </a:lnTo>
                  <a:lnTo>
                    <a:pt x="826" y="85"/>
                  </a:lnTo>
                  <a:lnTo>
                    <a:pt x="825" y="76"/>
                  </a:lnTo>
                  <a:lnTo>
                    <a:pt x="823" y="66"/>
                  </a:lnTo>
                  <a:lnTo>
                    <a:pt x="820" y="58"/>
                  </a:lnTo>
                  <a:lnTo>
                    <a:pt x="816" y="49"/>
                  </a:lnTo>
                  <a:lnTo>
                    <a:pt x="810" y="41"/>
                  </a:lnTo>
                  <a:lnTo>
                    <a:pt x="805" y="34"/>
                  </a:lnTo>
                  <a:lnTo>
                    <a:pt x="800" y="27"/>
                  </a:lnTo>
                  <a:lnTo>
                    <a:pt x="792" y="21"/>
                  </a:lnTo>
                  <a:lnTo>
                    <a:pt x="785" y="16"/>
                  </a:lnTo>
                  <a:lnTo>
                    <a:pt x="777" y="10"/>
                  </a:lnTo>
                  <a:lnTo>
                    <a:pt x="769" y="7"/>
                  </a:lnTo>
                  <a:lnTo>
                    <a:pt x="760" y="4"/>
                  </a:lnTo>
                  <a:lnTo>
                    <a:pt x="751" y="2"/>
                  </a:lnTo>
                  <a:lnTo>
                    <a:pt x="742" y="0"/>
                  </a:lnTo>
                  <a:lnTo>
                    <a:pt x="732" y="0"/>
                  </a:lnTo>
                  <a:lnTo>
                    <a:pt x="732" y="0"/>
                  </a:lnTo>
                  <a:close/>
                  <a:moveTo>
                    <a:pt x="763" y="921"/>
                  </a:moveTo>
                  <a:lnTo>
                    <a:pt x="763" y="921"/>
                  </a:lnTo>
                  <a:lnTo>
                    <a:pt x="763" y="928"/>
                  </a:lnTo>
                  <a:lnTo>
                    <a:pt x="761" y="934"/>
                  </a:lnTo>
                  <a:lnTo>
                    <a:pt x="758" y="939"/>
                  </a:lnTo>
                  <a:lnTo>
                    <a:pt x="755" y="944"/>
                  </a:lnTo>
                  <a:lnTo>
                    <a:pt x="749" y="948"/>
                  </a:lnTo>
                  <a:lnTo>
                    <a:pt x="744" y="951"/>
                  </a:lnTo>
                  <a:lnTo>
                    <a:pt x="738" y="952"/>
                  </a:lnTo>
                  <a:lnTo>
                    <a:pt x="732" y="953"/>
                  </a:lnTo>
                  <a:lnTo>
                    <a:pt x="96" y="953"/>
                  </a:lnTo>
                  <a:lnTo>
                    <a:pt x="96" y="953"/>
                  </a:lnTo>
                  <a:lnTo>
                    <a:pt x="89" y="952"/>
                  </a:lnTo>
                  <a:lnTo>
                    <a:pt x="83" y="951"/>
                  </a:lnTo>
                  <a:lnTo>
                    <a:pt x="78" y="948"/>
                  </a:lnTo>
                  <a:lnTo>
                    <a:pt x="73" y="944"/>
                  </a:lnTo>
                  <a:lnTo>
                    <a:pt x="69" y="939"/>
                  </a:lnTo>
                  <a:lnTo>
                    <a:pt x="66" y="934"/>
                  </a:lnTo>
                  <a:lnTo>
                    <a:pt x="65" y="928"/>
                  </a:lnTo>
                  <a:lnTo>
                    <a:pt x="64" y="921"/>
                  </a:lnTo>
                  <a:lnTo>
                    <a:pt x="64" y="280"/>
                  </a:lnTo>
                  <a:lnTo>
                    <a:pt x="64" y="280"/>
                  </a:lnTo>
                  <a:lnTo>
                    <a:pt x="80" y="284"/>
                  </a:lnTo>
                  <a:lnTo>
                    <a:pt x="87" y="285"/>
                  </a:lnTo>
                  <a:lnTo>
                    <a:pt x="96" y="286"/>
                  </a:lnTo>
                  <a:lnTo>
                    <a:pt x="732" y="286"/>
                  </a:lnTo>
                  <a:lnTo>
                    <a:pt x="732" y="286"/>
                  </a:lnTo>
                  <a:lnTo>
                    <a:pt x="740" y="285"/>
                  </a:lnTo>
                  <a:lnTo>
                    <a:pt x="748" y="284"/>
                  </a:lnTo>
                  <a:lnTo>
                    <a:pt x="763" y="280"/>
                  </a:lnTo>
                  <a:lnTo>
                    <a:pt x="763" y="921"/>
                  </a:lnTo>
                  <a:close/>
                  <a:moveTo>
                    <a:pt x="763" y="191"/>
                  </a:moveTo>
                  <a:lnTo>
                    <a:pt x="763" y="191"/>
                  </a:lnTo>
                  <a:lnTo>
                    <a:pt x="763" y="197"/>
                  </a:lnTo>
                  <a:lnTo>
                    <a:pt x="761" y="202"/>
                  </a:lnTo>
                  <a:lnTo>
                    <a:pt x="758" y="208"/>
                  </a:lnTo>
                  <a:lnTo>
                    <a:pt x="755" y="213"/>
                  </a:lnTo>
                  <a:lnTo>
                    <a:pt x="749" y="216"/>
                  </a:lnTo>
                  <a:lnTo>
                    <a:pt x="744" y="220"/>
                  </a:lnTo>
                  <a:lnTo>
                    <a:pt x="738" y="222"/>
                  </a:lnTo>
                  <a:lnTo>
                    <a:pt x="732" y="222"/>
                  </a:lnTo>
                  <a:lnTo>
                    <a:pt x="96" y="222"/>
                  </a:lnTo>
                  <a:lnTo>
                    <a:pt x="96" y="222"/>
                  </a:lnTo>
                  <a:lnTo>
                    <a:pt x="89" y="222"/>
                  </a:lnTo>
                  <a:lnTo>
                    <a:pt x="83" y="220"/>
                  </a:lnTo>
                  <a:lnTo>
                    <a:pt x="78" y="216"/>
                  </a:lnTo>
                  <a:lnTo>
                    <a:pt x="73" y="213"/>
                  </a:lnTo>
                  <a:lnTo>
                    <a:pt x="69" y="208"/>
                  </a:lnTo>
                  <a:lnTo>
                    <a:pt x="66" y="202"/>
                  </a:lnTo>
                  <a:lnTo>
                    <a:pt x="65" y="197"/>
                  </a:lnTo>
                  <a:lnTo>
                    <a:pt x="64" y="191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5" y="89"/>
                  </a:lnTo>
                  <a:lnTo>
                    <a:pt x="66" y="82"/>
                  </a:lnTo>
                  <a:lnTo>
                    <a:pt x="69" y="77"/>
                  </a:lnTo>
                  <a:lnTo>
                    <a:pt x="73" y="73"/>
                  </a:lnTo>
                  <a:lnTo>
                    <a:pt x="78" y="68"/>
                  </a:lnTo>
                  <a:lnTo>
                    <a:pt x="83" y="65"/>
                  </a:lnTo>
                  <a:lnTo>
                    <a:pt x="89" y="64"/>
                  </a:lnTo>
                  <a:lnTo>
                    <a:pt x="96" y="63"/>
                  </a:lnTo>
                  <a:lnTo>
                    <a:pt x="732" y="63"/>
                  </a:lnTo>
                  <a:lnTo>
                    <a:pt x="732" y="63"/>
                  </a:lnTo>
                  <a:lnTo>
                    <a:pt x="738" y="64"/>
                  </a:lnTo>
                  <a:lnTo>
                    <a:pt x="744" y="65"/>
                  </a:lnTo>
                  <a:lnTo>
                    <a:pt x="749" y="68"/>
                  </a:lnTo>
                  <a:lnTo>
                    <a:pt x="755" y="73"/>
                  </a:lnTo>
                  <a:lnTo>
                    <a:pt x="758" y="77"/>
                  </a:lnTo>
                  <a:lnTo>
                    <a:pt x="761" y="82"/>
                  </a:lnTo>
                  <a:lnTo>
                    <a:pt x="763" y="89"/>
                  </a:lnTo>
                  <a:lnTo>
                    <a:pt x="763" y="95"/>
                  </a:lnTo>
                  <a:lnTo>
                    <a:pt x="763" y="191"/>
                  </a:lnTo>
                  <a:close/>
                  <a:moveTo>
                    <a:pt x="191" y="508"/>
                  </a:moveTo>
                  <a:lnTo>
                    <a:pt x="222" y="508"/>
                  </a:lnTo>
                  <a:lnTo>
                    <a:pt x="222" y="540"/>
                  </a:lnTo>
                  <a:lnTo>
                    <a:pt x="222" y="540"/>
                  </a:lnTo>
                  <a:lnTo>
                    <a:pt x="223" y="547"/>
                  </a:lnTo>
                  <a:lnTo>
                    <a:pt x="226" y="552"/>
                  </a:lnTo>
                  <a:lnTo>
                    <a:pt x="228" y="557"/>
                  </a:lnTo>
                  <a:lnTo>
                    <a:pt x="232" y="563"/>
                  </a:lnTo>
                  <a:lnTo>
                    <a:pt x="236" y="566"/>
                  </a:lnTo>
                  <a:lnTo>
                    <a:pt x="242" y="569"/>
                  </a:lnTo>
                  <a:lnTo>
                    <a:pt x="248" y="571"/>
                  </a:lnTo>
                  <a:lnTo>
                    <a:pt x="255" y="571"/>
                  </a:lnTo>
                  <a:lnTo>
                    <a:pt x="255" y="571"/>
                  </a:lnTo>
                  <a:lnTo>
                    <a:pt x="261" y="571"/>
                  </a:lnTo>
                  <a:lnTo>
                    <a:pt x="267" y="569"/>
                  </a:lnTo>
                  <a:lnTo>
                    <a:pt x="273" y="566"/>
                  </a:lnTo>
                  <a:lnTo>
                    <a:pt x="277" y="563"/>
                  </a:lnTo>
                  <a:lnTo>
                    <a:pt x="281" y="557"/>
                  </a:lnTo>
                  <a:lnTo>
                    <a:pt x="284" y="552"/>
                  </a:lnTo>
                  <a:lnTo>
                    <a:pt x="286" y="547"/>
                  </a:lnTo>
                  <a:lnTo>
                    <a:pt x="287" y="540"/>
                  </a:lnTo>
                  <a:lnTo>
                    <a:pt x="287" y="508"/>
                  </a:lnTo>
                  <a:lnTo>
                    <a:pt x="318" y="508"/>
                  </a:lnTo>
                  <a:lnTo>
                    <a:pt x="318" y="508"/>
                  </a:lnTo>
                  <a:lnTo>
                    <a:pt x="324" y="507"/>
                  </a:lnTo>
                  <a:lnTo>
                    <a:pt x="331" y="506"/>
                  </a:lnTo>
                  <a:lnTo>
                    <a:pt x="336" y="503"/>
                  </a:lnTo>
                  <a:lnTo>
                    <a:pt x="340" y="498"/>
                  </a:lnTo>
                  <a:lnTo>
                    <a:pt x="345" y="494"/>
                  </a:lnTo>
                  <a:lnTo>
                    <a:pt x="348" y="489"/>
                  </a:lnTo>
                  <a:lnTo>
                    <a:pt x="349" y="482"/>
                  </a:lnTo>
                  <a:lnTo>
                    <a:pt x="350" y="476"/>
                  </a:lnTo>
                  <a:lnTo>
                    <a:pt x="350" y="476"/>
                  </a:lnTo>
                  <a:lnTo>
                    <a:pt x="349" y="470"/>
                  </a:lnTo>
                  <a:lnTo>
                    <a:pt x="348" y="464"/>
                  </a:lnTo>
                  <a:lnTo>
                    <a:pt x="345" y="459"/>
                  </a:lnTo>
                  <a:lnTo>
                    <a:pt x="340" y="453"/>
                  </a:lnTo>
                  <a:lnTo>
                    <a:pt x="336" y="450"/>
                  </a:lnTo>
                  <a:lnTo>
                    <a:pt x="331" y="447"/>
                  </a:lnTo>
                  <a:lnTo>
                    <a:pt x="324" y="445"/>
                  </a:lnTo>
                  <a:lnTo>
                    <a:pt x="318" y="445"/>
                  </a:lnTo>
                  <a:lnTo>
                    <a:pt x="287" y="445"/>
                  </a:lnTo>
                  <a:lnTo>
                    <a:pt x="287" y="413"/>
                  </a:lnTo>
                  <a:lnTo>
                    <a:pt x="287" y="413"/>
                  </a:lnTo>
                  <a:lnTo>
                    <a:pt x="286" y="406"/>
                  </a:lnTo>
                  <a:lnTo>
                    <a:pt x="284" y="401"/>
                  </a:lnTo>
                  <a:lnTo>
                    <a:pt x="281" y="395"/>
                  </a:lnTo>
                  <a:lnTo>
                    <a:pt x="277" y="390"/>
                  </a:lnTo>
                  <a:lnTo>
                    <a:pt x="273" y="387"/>
                  </a:lnTo>
                  <a:lnTo>
                    <a:pt x="267" y="384"/>
                  </a:lnTo>
                  <a:lnTo>
                    <a:pt x="261" y="382"/>
                  </a:lnTo>
                  <a:lnTo>
                    <a:pt x="255" y="380"/>
                  </a:lnTo>
                  <a:lnTo>
                    <a:pt x="255" y="380"/>
                  </a:lnTo>
                  <a:lnTo>
                    <a:pt x="248" y="382"/>
                  </a:lnTo>
                  <a:lnTo>
                    <a:pt x="242" y="384"/>
                  </a:lnTo>
                  <a:lnTo>
                    <a:pt x="236" y="387"/>
                  </a:lnTo>
                  <a:lnTo>
                    <a:pt x="232" y="390"/>
                  </a:lnTo>
                  <a:lnTo>
                    <a:pt x="228" y="395"/>
                  </a:lnTo>
                  <a:lnTo>
                    <a:pt x="226" y="401"/>
                  </a:lnTo>
                  <a:lnTo>
                    <a:pt x="223" y="406"/>
                  </a:lnTo>
                  <a:lnTo>
                    <a:pt x="222" y="413"/>
                  </a:lnTo>
                  <a:lnTo>
                    <a:pt x="222" y="445"/>
                  </a:lnTo>
                  <a:lnTo>
                    <a:pt x="191" y="445"/>
                  </a:lnTo>
                  <a:lnTo>
                    <a:pt x="191" y="445"/>
                  </a:lnTo>
                  <a:lnTo>
                    <a:pt x="185" y="445"/>
                  </a:lnTo>
                  <a:lnTo>
                    <a:pt x="178" y="447"/>
                  </a:lnTo>
                  <a:lnTo>
                    <a:pt x="173" y="450"/>
                  </a:lnTo>
                  <a:lnTo>
                    <a:pt x="169" y="453"/>
                  </a:lnTo>
                  <a:lnTo>
                    <a:pt x="164" y="459"/>
                  </a:lnTo>
                  <a:lnTo>
                    <a:pt x="161" y="464"/>
                  </a:lnTo>
                  <a:lnTo>
                    <a:pt x="160" y="470"/>
                  </a:lnTo>
                  <a:lnTo>
                    <a:pt x="159" y="476"/>
                  </a:lnTo>
                  <a:lnTo>
                    <a:pt x="159" y="476"/>
                  </a:lnTo>
                  <a:lnTo>
                    <a:pt x="160" y="482"/>
                  </a:lnTo>
                  <a:lnTo>
                    <a:pt x="161" y="489"/>
                  </a:lnTo>
                  <a:lnTo>
                    <a:pt x="164" y="494"/>
                  </a:lnTo>
                  <a:lnTo>
                    <a:pt x="169" y="498"/>
                  </a:lnTo>
                  <a:lnTo>
                    <a:pt x="173" y="503"/>
                  </a:lnTo>
                  <a:lnTo>
                    <a:pt x="178" y="506"/>
                  </a:lnTo>
                  <a:lnTo>
                    <a:pt x="185" y="507"/>
                  </a:lnTo>
                  <a:lnTo>
                    <a:pt x="191" y="508"/>
                  </a:lnTo>
                  <a:lnTo>
                    <a:pt x="191" y="508"/>
                  </a:lnTo>
                  <a:close/>
                  <a:moveTo>
                    <a:pt x="637" y="445"/>
                  </a:moveTo>
                  <a:lnTo>
                    <a:pt x="509" y="445"/>
                  </a:lnTo>
                  <a:lnTo>
                    <a:pt x="509" y="445"/>
                  </a:lnTo>
                  <a:lnTo>
                    <a:pt x="502" y="445"/>
                  </a:lnTo>
                  <a:lnTo>
                    <a:pt x="497" y="447"/>
                  </a:lnTo>
                  <a:lnTo>
                    <a:pt x="492" y="450"/>
                  </a:lnTo>
                  <a:lnTo>
                    <a:pt x="486" y="453"/>
                  </a:lnTo>
                  <a:lnTo>
                    <a:pt x="483" y="459"/>
                  </a:lnTo>
                  <a:lnTo>
                    <a:pt x="480" y="464"/>
                  </a:lnTo>
                  <a:lnTo>
                    <a:pt x="478" y="470"/>
                  </a:lnTo>
                  <a:lnTo>
                    <a:pt x="478" y="476"/>
                  </a:lnTo>
                  <a:lnTo>
                    <a:pt x="478" y="476"/>
                  </a:lnTo>
                  <a:lnTo>
                    <a:pt x="478" y="482"/>
                  </a:lnTo>
                  <a:lnTo>
                    <a:pt x="480" y="489"/>
                  </a:lnTo>
                  <a:lnTo>
                    <a:pt x="483" y="494"/>
                  </a:lnTo>
                  <a:lnTo>
                    <a:pt x="486" y="498"/>
                  </a:lnTo>
                  <a:lnTo>
                    <a:pt x="492" y="503"/>
                  </a:lnTo>
                  <a:lnTo>
                    <a:pt x="497" y="506"/>
                  </a:lnTo>
                  <a:lnTo>
                    <a:pt x="502" y="507"/>
                  </a:lnTo>
                  <a:lnTo>
                    <a:pt x="509" y="508"/>
                  </a:lnTo>
                  <a:lnTo>
                    <a:pt x="637" y="508"/>
                  </a:lnTo>
                  <a:lnTo>
                    <a:pt x="637" y="508"/>
                  </a:lnTo>
                  <a:lnTo>
                    <a:pt x="643" y="507"/>
                  </a:lnTo>
                  <a:lnTo>
                    <a:pt x="648" y="506"/>
                  </a:lnTo>
                  <a:lnTo>
                    <a:pt x="654" y="503"/>
                  </a:lnTo>
                  <a:lnTo>
                    <a:pt x="659" y="498"/>
                  </a:lnTo>
                  <a:lnTo>
                    <a:pt x="662" y="494"/>
                  </a:lnTo>
                  <a:lnTo>
                    <a:pt x="666" y="489"/>
                  </a:lnTo>
                  <a:lnTo>
                    <a:pt x="668" y="482"/>
                  </a:lnTo>
                  <a:lnTo>
                    <a:pt x="668" y="476"/>
                  </a:lnTo>
                  <a:lnTo>
                    <a:pt x="668" y="476"/>
                  </a:lnTo>
                  <a:lnTo>
                    <a:pt x="668" y="470"/>
                  </a:lnTo>
                  <a:lnTo>
                    <a:pt x="666" y="464"/>
                  </a:lnTo>
                  <a:lnTo>
                    <a:pt x="662" y="459"/>
                  </a:lnTo>
                  <a:lnTo>
                    <a:pt x="659" y="453"/>
                  </a:lnTo>
                  <a:lnTo>
                    <a:pt x="654" y="450"/>
                  </a:lnTo>
                  <a:lnTo>
                    <a:pt x="648" y="447"/>
                  </a:lnTo>
                  <a:lnTo>
                    <a:pt x="643" y="445"/>
                  </a:lnTo>
                  <a:lnTo>
                    <a:pt x="637" y="445"/>
                  </a:lnTo>
                  <a:lnTo>
                    <a:pt x="637" y="445"/>
                  </a:lnTo>
                  <a:close/>
                  <a:moveTo>
                    <a:pt x="637" y="667"/>
                  </a:moveTo>
                  <a:lnTo>
                    <a:pt x="509" y="667"/>
                  </a:lnTo>
                  <a:lnTo>
                    <a:pt x="509" y="667"/>
                  </a:lnTo>
                  <a:lnTo>
                    <a:pt x="502" y="668"/>
                  </a:lnTo>
                  <a:lnTo>
                    <a:pt x="497" y="670"/>
                  </a:lnTo>
                  <a:lnTo>
                    <a:pt x="492" y="672"/>
                  </a:lnTo>
                  <a:lnTo>
                    <a:pt x="486" y="677"/>
                  </a:lnTo>
                  <a:lnTo>
                    <a:pt x="483" y="681"/>
                  </a:lnTo>
                  <a:lnTo>
                    <a:pt x="480" y="686"/>
                  </a:lnTo>
                  <a:lnTo>
                    <a:pt x="478" y="693"/>
                  </a:lnTo>
                  <a:lnTo>
                    <a:pt x="478" y="699"/>
                  </a:lnTo>
                  <a:lnTo>
                    <a:pt x="478" y="699"/>
                  </a:lnTo>
                  <a:lnTo>
                    <a:pt x="478" y="706"/>
                  </a:lnTo>
                  <a:lnTo>
                    <a:pt x="480" y="711"/>
                  </a:lnTo>
                  <a:lnTo>
                    <a:pt x="483" y="716"/>
                  </a:lnTo>
                  <a:lnTo>
                    <a:pt x="486" y="722"/>
                  </a:lnTo>
                  <a:lnTo>
                    <a:pt x="492" y="725"/>
                  </a:lnTo>
                  <a:lnTo>
                    <a:pt x="497" y="728"/>
                  </a:lnTo>
                  <a:lnTo>
                    <a:pt x="502" y="730"/>
                  </a:lnTo>
                  <a:lnTo>
                    <a:pt x="509" y="731"/>
                  </a:lnTo>
                  <a:lnTo>
                    <a:pt x="637" y="731"/>
                  </a:lnTo>
                  <a:lnTo>
                    <a:pt x="637" y="731"/>
                  </a:lnTo>
                  <a:lnTo>
                    <a:pt x="643" y="730"/>
                  </a:lnTo>
                  <a:lnTo>
                    <a:pt x="648" y="728"/>
                  </a:lnTo>
                  <a:lnTo>
                    <a:pt x="654" y="725"/>
                  </a:lnTo>
                  <a:lnTo>
                    <a:pt x="659" y="722"/>
                  </a:lnTo>
                  <a:lnTo>
                    <a:pt x="662" y="716"/>
                  </a:lnTo>
                  <a:lnTo>
                    <a:pt x="666" y="711"/>
                  </a:lnTo>
                  <a:lnTo>
                    <a:pt x="668" y="706"/>
                  </a:lnTo>
                  <a:lnTo>
                    <a:pt x="668" y="699"/>
                  </a:lnTo>
                  <a:lnTo>
                    <a:pt x="668" y="699"/>
                  </a:lnTo>
                  <a:lnTo>
                    <a:pt x="668" y="693"/>
                  </a:lnTo>
                  <a:lnTo>
                    <a:pt x="666" y="686"/>
                  </a:lnTo>
                  <a:lnTo>
                    <a:pt x="662" y="681"/>
                  </a:lnTo>
                  <a:lnTo>
                    <a:pt x="659" y="677"/>
                  </a:lnTo>
                  <a:lnTo>
                    <a:pt x="654" y="672"/>
                  </a:lnTo>
                  <a:lnTo>
                    <a:pt x="648" y="670"/>
                  </a:lnTo>
                  <a:lnTo>
                    <a:pt x="643" y="668"/>
                  </a:lnTo>
                  <a:lnTo>
                    <a:pt x="637" y="667"/>
                  </a:lnTo>
                  <a:lnTo>
                    <a:pt x="637" y="667"/>
                  </a:lnTo>
                  <a:close/>
                  <a:moveTo>
                    <a:pt x="637" y="795"/>
                  </a:moveTo>
                  <a:lnTo>
                    <a:pt x="509" y="795"/>
                  </a:lnTo>
                  <a:lnTo>
                    <a:pt x="509" y="795"/>
                  </a:lnTo>
                  <a:lnTo>
                    <a:pt x="502" y="795"/>
                  </a:lnTo>
                  <a:lnTo>
                    <a:pt x="497" y="797"/>
                  </a:lnTo>
                  <a:lnTo>
                    <a:pt x="492" y="800"/>
                  </a:lnTo>
                  <a:lnTo>
                    <a:pt x="486" y="803"/>
                  </a:lnTo>
                  <a:lnTo>
                    <a:pt x="483" y="809"/>
                  </a:lnTo>
                  <a:lnTo>
                    <a:pt x="480" y="814"/>
                  </a:lnTo>
                  <a:lnTo>
                    <a:pt x="478" y="819"/>
                  </a:lnTo>
                  <a:lnTo>
                    <a:pt x="478" y="826"/>
                  </a:lnTo>
                  <a:lnTo>
                    <a:pt x="478" y="826"/>
                  </a:lnTo>
                  <a:lnTo>
                    <a:pt x="478" y="832"/>
                  </a:lnTo>
                  <a:lnTo>
                    <a:pt x="480" y="839"/>
                  </a:lnTo>
                  <a:lnTo>
                    <a:pt x="483" y="844"/>
                  </a:lnTo>
                  <a:lnTo>
                    <a:pt x="486" y="848"/>
                  </a:lnTo>
                  <a:lnTo>
                    <a:pt x="492" y="853"/>
                  </a:lnTo>
                  <a:lnTo>
                    <a:pt x="497" y="856"/>
                  </a:lnTo>
                  <a:lnTo>
                    <a:pt x="502" y="857"/>
                  </a:lnTo>
                  <a:lnTo>
                    <a:pt x="509" y="858"/>
                  </a:lnTo>
                  <a:lnTo>
                    <a:pt x="637" y="858"/>
                  </a:lnTo>
                  <a:lnTo>
                    <a:pt x="637" y="858"/>
                  </a:lnTo>
                  <a:lnTo>
                    <a:pt x="643" y="857"/>
                  </a:lnTo>
                  <a:lnTo>
                    <a:pt x="648" y="856"/>
                  </a:lnTo>
                  <a:lnTo>
                    <a:pt x="654" y="853"/>
                  </a:lnTo>
                  <a:lnTo>
                    <a:pt x="659" y="848"/>
                  </a:lnTo>
                  <a:lnTo>
                    <a:pt x="662" y="844"/>
                  </a:lnTo>
                  <a:lnTo>
                    <a:pt x="666" y="839"/>
                  </a:lnTo>
                  <a:lnTo>
                    <a:pt x="668" y="832"/>
                  </a:lnTo>
                  <a:lnTo>
                    <a:pt x="668" y="826"/>
                  </a:lnTo>
                  <a:lnTo>
                    <a:pt x="668" y="826"/>
                  </a:lnTo>
                  <a:lnTo>
                    <a:pt x="668" y="819"/>
                  </a:lnTo>
                  <a:lnTo>
                    <a:pt x="666" y="814"/>
                  </a:lnTo>
                  <a:lnTo>
                    <a:pt x="662" y="809"/>
                  </a:lnTo>
                  <a:lnTo>
                    <a:pt x="659" y="803"/>
                  </a:lnTo>
                  <a:lnTo>
                    <a:pt x="654" y="800"/>
                  </a:lnTo>
                  <a:lnTo>
                    <a:pt x="648" y="797"/>
                  </a:lnTo>
                  <a:lnTo>
                    <a:pt x="643" y="795"/>
                  </a:lnTo>
                  <a:lnTo>
                    <a:pt x="637" y="795"/>
                  </a:lnTo>
                  <a:lnTo>
                    <a:pt x="637" y="795"/>
                  </a:lnTo>
                  <a:close/>
                  <a:moveTo>
                    <a:pt x="340" y="677"/>
                  </a:moveTo>
                  <a:lnTo>
                    <a:pt x="340" y="677"/>
                  </a:lnTo>
                  <a:lnTo>
                    <a:pt x="336" y="672"/>
                  </a:lnTo>
                  <a:lnTo>
                    <a:pt x="330" y="669"/>
                  </a:lnTo>
                  <a:lnTo>
                    <a:pt x="324" y="668"/>
                  </a:lnTo>
                  <a:lnTo>
                    <a:pt x="318" y="667"/>
                  </a:lnTo>
                  <a:lnTo>
                    <a:pt x="313" y="668"/>
                  </a:lnTo>
                  <a:lnTo>
                    <a:pt x="306" y="669"/>
                  </a:lnTo>
                  <a:lnTo>
                    <a:pt x="301" y="672"/>
                  </a:lnTo>
                  <a:lnTo>
                    <a:pt x="295" y="677"/>
                  </a:lnTo>
                  <a:lnTo>
                    <a:pt x="255" y="717"/>
                  </a:lnTo>
                  <a:lnTo>
                    <a:pt x="214" y="677"/>
                  </a:lnTo>
                  <a:lnTo>
                    <a:pt x="214" y="677"/>
                  </a:lnTo>
                  <a:lnTo>
                    <a:pt x="208" y="672"/>
                  </a:lnTo>
                  <a:lnTo>
                    <a:pt x="203" y="669"/>
                  </a:lnTo>
                  <a:lnTo>
                    <a:pt x="197" y="668"/>
                  </a:lnTo>
                  <a:lnTo>
                    <a:pt x="191" y="667"/>
                  </a:lnTo>
                  <a:lnTo>
                    <a:pt x="185" y="668"/>
                  </a:lnTo>
                  <a:lnTo>
                    <a:pt x="179" y="669"/>
                  </a:lnTo>
                  <a:lnTo>
                    <a:pt x="173" y="672"/>
                  </a:lnTo>
                  <a:lnTo>
                    <a:pt x="169" y="677"/>
                  </a:lnTo>
                  <a:lnTo>
                    <a:pt x="169" y="677"/>
                  </a:lnTo>
                  <a:lnTo>
                    <a:pt x="164" y="682"/>
                  </a:lnTo>
                  <a:lnTo>
                    <a:pt x="161" y="687"/>
                  </a:lnTo>
                  <a:lnTo>
                    <a:pt x="160" y="693"/>
                  </a:lnTo>
                  <a:lnTo>
                    <a:pt x="159" y="699"/>
                  </a:lnTo>
                  <a:lnTo>
                    <a:pt x="160" y="706"/>
                  </a:lnTo>
                  <a:lnTo>
                    <a:pt x="161" y="711"/>
                  </a:lnTo>
                  <a:lnTo>
                    <a:pt x="164" y="716"/>
                  </a:lnTo>
                  <a:lnTo>
                    <a:pt x="169" y="722"/>
                  </a:lnTo>
                  <a:lnTo>
                    <a:pt x="210" y="762"/>
                  </a:lnTo>
                  <a:lnTo>
                    <a:pt x="169" y="803"/>
                  </a:lnTo>
                  <a:lnTo>
                    <a:pt x="169" y="803"/>
                  </a:lnTo>
                  <a:lnTo>
                    <a:pt x="164" y="809"/>
                  </a:lnTo>
                  <a:lnTo>
                    <a:pt x="161" y="814"/>
                  </a:lnTo>
                  <a:lnTo>
                    <a:pt x="160" y="820"/>
                  </a:lnTo>
                  <a:lnTo>
                    <a:pt x="159" y="826"/>
                  </a:lnTo>
                  <a:lnTo>
                    <a:pt x="160" y="832"/>
                  </a:lnTo>
                  <a:lnTo>
                    <a:pt x="161" y="839"/>
                  </a:lnTo>
                  <a:lnTo>
                    <a:pt x="164" y="844"/>
                  </a:lnTo>
                  <a:lnTo>
                    <a:pt x="169" y="848"/>
                  </a:lnTo>
                  <a:lnTo>
                    <a:pt x="169" y="848"/>
                  </a:lnTo>
                  <a:lnTo>
                    <a:pt x="173" y="853"/>
                  </a:lnTo>
                  <a:lnTo>
                    <a:pt x="179" y="856"/>
                  </a:lnTo>
                  <a:lnTo>
                    <a:pt x="185" y="858"/>
                  </a:lnTo>
                  <a:lnTo>
                    <a:pt x="191" y="858"/>
                  </a:lnTo>
                  <a:lnTo>
                    <a:pt x="191" y="858"/>
                  </a:lnTo>
                  <a:lnTo>
                    <a:pt x="197" y="858"/>
                  </a:lnTo>
                  <a:lnTo>
                    <a:pt x="203" y="856"/>
                  </a:lnTo>
                  <a:lnTo>
                    <a:pt x="208" y="853"/>
                  </a:lnTo>
                  <a:lnTo>
                    <a:pt x="214" y="848"/>
                  </a:lnTo>
                  <a:lnTo>
                    <a:pt x="255" y="807"/>
                  </a:lnTo>
                  <a:lnTo>
                    <a:pt x="295" y="848"/>
                  </a:lnTo>
                  <a:lnTo>
                    <a:pt x="295" y="848"/>
                  </a:lnTo>
                  <a:lnTo>
                    <a:pt x="301" y="853"/>
                  </a:lnTo>
                  <a:lnTo>
                    <a:pt x="306" y="856"/>
                  </a:lnTo>
                  <a:lnTo>
                    <a:pt x="313" y="858"/>
                  </a:lnTo>
                  <a:lnTo>
                    <a:pt x="318" y="858"/>
                  </a:lnTo>
                  <a:lnTo>
                    <a:pt x="318" y="858"/>
                  </a:lnTo>
                  <a:lnTo>
                    <a:pt x="324" y="858"/>
                  </a:lnTo>
                  <a:lnTo>
                    <a:pt x="330" y="856"/>
                  </a:lnTo>
                  <a:lnTo>
                    <a:pt x="336" y="853"/>
                  </a:lnTo>
                  <a:lnTo>
                    <a:pt x="340" y="848"/>
                  </a:lnTo>
                  <a:lnTo>
                    <a:pt x="340" y="848"/>
                  </a:lnTo>
                  <a:lnTo>
                    <a:pt x="345" y="844"/>
                  </a:lnTo>
                  <a:lnTo>
                    <a:pt x="348" y="839"/>
                  </a:lnTo>
                  <a:lnTo>
                    <a:pt x="349" y="832"/>
                  </a:lnTo>
                  <a:lnTo>
                    <a:pt x="350" y="826"/>
                  </a:lnTo>
                  <a:lnTo>
                    <a:pt x="349" y="820"/>
                  </a:lnTo>
                  <a:lnTo>
                    <a:pt x="348" y="814"/>
                  </a:lnTo>
                  <a:lnTo>
                    <a:pt x="345" y="809"/>
                  </a:lnTo>
                  <a:lnTo>
                    <a:pt x="340" y="803"/>
                  </a:lnTo>
                  <a:lnTo>
                    <a:pt x="300" y="762"/>
                  </a:lnTo>
                  <a:lnTo>
                    <a:pt x="340" y="722"/>
                  </a:lnTo>
                  <a:lnTo>
                    <a:pt x="340" y="722"/>
                  </a:lnTo>
                  <a:lnTo>
                    <a:pt x="345" y="716"/>
                  </a:lnTo>
                  <a:lnTo>
                    <a:pt x="348" y="711"/>
                  </a:lnTo>
                  <a:lnTo>
                    <a:pt x="349" y="706"/>
                  </a:lnTo>
                  <a:lnTo>
                    <a:pt x="350" y="699"/>
                  </a:lnTo>
                  <a:lnTo>
                    <a:pt x="349" y="693"/>
                  </a:lnTo>
                  <a:lnTo>
                    <a:pt x="348" y="687"/>
                  </a:lnTo>
                  <a:lnTo>
                    <a:pt x="345" y="682"/>
                  </a:lnTo>
                  <a:lnTo>
                    <a:pt x="340" y="677"/>
                  </a:lnTo>
                  <a:lnTo>
                    <a:pt x="340" y="6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43340" y="2398129"/>
            <a:ext cx="1224000" cy="1224000"/>
            <a:chOff x="3490295" y="2398129"/>
            <a:chExt cx="1224000" cy="1224000"/>
          </a:xfrm>
        </p:grpSpPr>
        <p:sp>
          <p:nvSpPr>
            <p:cNvPr id="23" name="椭圆 22"/>
            <p:cNvSpPr/>
            <p:nvPr/>
          </p:nvSpPr>
          <p:spPr>
            <a:xfrm>
              <a:off x="3490295" y="2398129"/>
              <a:ext cx="1224000" cy="1224000"/>
            </a:xfrm>
            <a:prstGeom prst="ellipse">
              <a:avLst/>
            </a:prstGeom>
            <a:solidFill>
              <a:srgbClr val="2C353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4" name="Freeform 49"/>
            <p:cNvSpPr>
              <a:spLocks noEditPoints="1"/>
            </p:cNvSpPr>
            <p:nvPr/>
          </p:nvSpPr>
          <p:spPr bwMode="auto">
            <a:xfrm>
              <a:off x="3937374" y="2847410"/>
              <a:ext cx="323850" cy="323850"/>
            </a:xfrm>
            <a:custGeom>
              <a:avLst/>
              <a:gdLst>
                <a:gd name="T0" fmla="*/ 992 w 1017"/>
                <a:gd name="T1" fmla="*/ 1 h 1018"/>
                <a:gd name="T2" fmla="*/ 808 w 1017"/>
                <a:gd name="T3" fmla="*/ 193 h 1018"/>
                <a:gd name="T4" fmla="*/ 732 w 1017"/>
                <a:gd name="T5" fmla="*/ 277 h 1018"/>
                <a:gd name="T6" fmla="*/ 563 w 1017"/>
                <a:gd name="T7" fmla="*/ 447 h 1018"/>
                <a:gd name="T8" fmla="*/ 480 w 1017"/>
                <a:gd name="T9" fmla="*/ 519 h 1018"/>
                <a:gd name="T10" fmla="*/ 222 w 1017"/>
                <a:gd name="T11" fmla="*/ 604 h 1018"/>
                <a:gd name="T12" fmla="*/ 131 w 1017"/>
                <a:gd name="T13" fmla="*/ 672 h 1018"/>
                <a:gd name="T14" fmla="*/ 0 w 1017"/>
                <a:gd name="T15" fmla="*/ 986 h 1018"/>
                <a:gd name="T16" fmla="*/ 46 w 1017"/>
                <a:gd name="T17" fmla="*/ 1014 h 1018"/>
                <a:gd name="T18" fmla="*/ 275 w 1017"/>
                <a:gd name="T19" fmla="*/ 780 h 1018"/>
                <a:gd name="T20" fmla="*/ 505 w 1017"/>
                <a:gd name="T21" fmla="*/ 608 h 1018"/>
                <a:gd name="T22" fmla="*/ 618 w 1017"/>
                <a:gd name="T23" fmla="*/ 625 h 1018"/>
                <a:gd name="T24" fmla="*/ 668 w 1017"/>
                <a:gd name="T25" fmla="*/ 534 h 1018"/>
                <a:gd name="T26" fmla="*/ 864 w 1017"/>
                <a:gd name="T27" fmla="*/ 375 h 1018"/>
                <a:gd name="T28" fmla="*/ 922 w 1017"/>
                <a:gd name="T29" fmla="*/ 287 h 1018"/>
                <a:gd name="T30" fmla="*/ 211 w 1017"/>
                <a:gd name="T31" fmla="*/ 730 h 1018"/>
                <a:gd name="T32" fmla="*/ 211 w 1017"/>
                <a:gd name="T33" fmla="*/ 671 h 1018"/>
                <a:gd name="T34" fmla="*/ 253 w 1017"/>
                <a:gd name="T35" fmla="*/ 706 h 1018"/>
                <a:gd name="T36" fmla="*/ 555 w 1017"/>
                <a:gd name="T37" fmla="*/ 568 h 1018"/>
                <a:gd name="T38" fmla="*/ 566 w 1017"/>
                <a:gd name="T39" fmla="*/ 510 h 1018"/>
                <a:gd name="T40" fmla="*/ 602 w 1017"/>
                <a:gd name="T41" fmla="*/ 554 h 1018"/>
                <a:gd name="T42" fmla="*/ 804 w 1017"/>
                <a:gd name="T43" fmla="*/ 309 h 1018"/>
                <a:gd name="T44" fmla="*/ 826 w 1017"/>
                <a:gd name="T45" fmla="*/ 255 h 1018"/>
                <a:gd name="T46" fmla="*/ 853 w 1017"/>
                <a:gd name="T47" fmla="*/ 304 h 1018"/>
                <a:gd name="T48" fmla="*/ 164 w 1017"/>
                <a:gd name="T49" fmla="*/ 968 h 1018"/>
                <a:gd name="T50" fmla="*/ 191 w 1017"/>
                <a:gd name="T51" fmla="*/ 1018 h 1018"/>
                <a:gd name="T52" fmla="*/ 214 w 1017"/>
                <a:gd name="T53" fmla="*/ 964 h 1018"/>
                <a:gd name="T54" fmla="*/ 321 w 1017"/>
                <a:gd name="T55" fmla="*/ 973 h 1018"/>
                <a:gd name="T56" fmla="*/ 356 w 1017"/>
                <a:gd name="T57" fmla="*/ 1017 h 1018"/>
                <a:gd name="T58" fmla="*/ 367 w 1017"/>
                <a:gd name="T59" fmla="*/ 959 h 1018"/>
                <a:gd name="T60" fmla="*/ 478 w 1017"/>
                <a:gd name="T61" fmla="*/ 980 h 1018"/>
                <a:gd name="T62" fmla="*/ 522 w 1017"/>
                <a:gd name="T63" fmla="*/ 1015 h 1018"/>
                <a:gd name="T64" fmla="*/ 522 w 1017"/>
                <a:gd name="T65" fmla="*/ 957 h 1018"/>
                <a:gd name="T66" fmla="*/ 637 w 1017"/>
                <a:gd name="T67" fmla="*/ 986 h 1018"/>
                <a:gd name="T68" fmla="*/ 686 w 1017"/>
                <a:gd name="T69" fmla="*/ 1013 h 1018"/>
                <a:gd name="T70" fmla="*/ 674 w 1017"/>
                <a:gd name="T71" fmla="*/ 955 h 1018"/>
                <a:gd name="T72" fmla="*/ 795 w 1017"/>
                <a:gd name="T73" fmla="*/ 986 h 1018"/>
                <a:gd name="T74" fmla="*/ 849 w 1017"/>
                <a:gd name="T75" fmla="*/ 1009 h 1018"/>
                <a:gd name="T76" fmla="*/ 826 w 1017"/>
                <a:gd name="T77" fmla="*/ 954 h 1018"/>
                <a:gd name="T78" fmla="*/ 955 w 1017"/>
                <a:gd name="T79" fmla="*/ 993 h 1018"/>
                <a:gd name="T80" fmla="*/ 1012 w 1017"/>
                <a:gd name="T81" fmla="*/ 1005 h 1018"/>
                <a:gd name="T82" fmla="*/ 986 w 1017"/>
                <a:gd name="T83" fmla="*/ 954 h 1018"/>
                <a:gd name="T84" fmla="*/ 61 w 1017"/>
                <a:gd name="T85" fmla="*/ 815 h 1018"/>
                <a:gd name="T86" fmla="*/ 2 w 1017"/>
                <a:gd name="T87" fmla="*/ 815 h 1018"/>
                <a:gd name="T88" fmla="*/ 31 w 1017"/>
                <a:gd name="T89" fmla="*/ 700 h 1018"/>
                <a:gd name="T90" fmla="*/ 58 w 1017"/>
                <a:gd name="T91" fmla="*/ 650 h 1018"/>
                <a:gd name="T92" fmla="*/ 0 w 1017"/>
                <a:gd name="T93" fmla="*/ 662 h 1018"/>
                <a:gd name="T94" fmla="*/ 31 w 1017"/>
                <a:gd name="T95" fmla="*/ 541 h 1018"/>
                <a:gd name="T96" fmla="*/ 54 w 1017"/>
                <a:gd name="T97" fmla="*/ 486 h 1018"/>
                <a:gd name="T98" fmla="*/ 0 w 1017"/>
                <a:gd name="T99" fmla="*/ 509 h 1018"/>
                <a:gd name="T100" fmla="*/ 38 w 1017"/>
                <a:gd name="T101" fmla="*/ 381 h 1018"/>
                <a:gd name="T102" fmla="*/ 50 w 1017"/>
                <a:gd name="T103" fmla="*/ 324 h 1018"/>
                <a:gd name="T104" fmla="*/ 0 w 1017"/>
                <a:gd name="T105" fmla="*/ 350 h 1018"/>
                <a:gd name="T106" fmla="*/ 44 w 1017"/>
                <a:gd name="T107" fmla="*/ 220 h 1018"/>
                <a:gd name="T108" fmla="*/ 44 w 1017"/>
                <a:gd name="T109" fmla="*/ 162 h 1018"/>
                <a:gd name="T110" fmla="*/ 0 w 1017"/>
                <a:gd name="T111" fmla="*/ 198 h 1018"/>
                <a:gd name="T112" fmla="*/ 50 w 1017"/>
                <a:gd name="T113" fmla="*/ 58 h 1018"/>
                <a:gd name="T114" fmla="*/ 38 w 1017"/>
                <a:gd name="T115" fmla="*/ 1 h 1018"/>
                <a:gd name="T116" fmla="*/ 2 w 1017"/>
                <a:gd name="T117" fmla="*/ 44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1012" y="50"/>
                  </a:moveTo>
                  <a:lnTo>
                    <a:pt x="1012" y="50"/>
                  </a:lnTo>
                  <a:lnTo>
                    <a:pt x="1015" y="44"/>
                  </a:lnTo>
                  <a:lnTo>
                    <a:pt x="1017" y="38"/>
                  </a:lnTo>
                  <a:lnTo>
                    <a:pt x="1017" y="31"/>
                  </a:lnTo>
                  <a:lnTo>
                    <a:pt x="1017" y="26"/>
                  </a:lnTo>
                  <a:lnTo>
                    <a:pt x="1015" y="20"/>
                  </a:lnTo>
                  <a:lnTo>
                    <a:pt x="1012" y="14"/>
                  </a:lnTo>
                  <a:lnTo>
                    <a:pt x="1009" y="10"/>
                  </a:lnTo>
                  <a:lnTo>
                    <a:pt x="1003" y="6"/>
                  </a:lnTo>
                  <a:lnTo>
                    <a:pt x="1003" y="6"/>
                  </a:lnTo>
                  <a:lnTo>
                    <a:pt x="998" y="2"/>
                  </a:lnTo>
                  <a:lnTo>
                    <a:pt x="992" y="1"/>
                  </a:lnTo>
                  <a:lnTo>
                    <a:pt x="985" y="0"/>
                  </a:lnTo>
                  <a:lnTo>
                    <a:pt x="980" y="1"/>
                  </a:lnTo>
                  <a:lnTo>
                    <a:pt x="973" y="2"/>
                  </a:lnTo>
                  <a:lnTo>
                    <a:pt x="968" y="6"/>
                  </a:lnTo>
                  <a:lnTo>
                    <a:pt x="964" y="10"/>
                  </a:lnTo>
                  <a:lnTo>
                    <a:pt x="959" y="14"/>
                  </a:lnTo>
                  <a:lnTo>
                    <a:pt x="841" y="192"/>
                  </a:lnTo>
                  <a:lnTo>
                    <a:pt x="841" y="192"/>
                  </a:lnTo>
                  <a:lnTo>
                    <a:pt x="834" y="191"/>
                  </a:lnTo>
                  <a:lnTo>
                    <a:pt x="826" y="191"/>
                  </a:lnTo>
                  <a:lnTo>
                    <a:pt x="826" y="191"/>
                  </a:lnTo>
                  <a:lnTo>
                    <a:pt x="817" y="191"/>
                  </a:lnTo>
                  <a:lnTo>
                    <a:pt x="808" y="193"/>
                  </a:lnTo>
                  <a:lnTo>
                    <a:pt x="799" y="196"/>
                  </a:lnTo>
                  <a:lnTo>
                    <a:pt x="790" y="199"/>
                  </a:lnTo>
                  <a:lnTo>
                    <a:pt x="781" y="203"/>
                  </a:lnTo>
                  <a:lnTo>
                    <a:pt x="774" y="207"/>
                  </a:lnTo>
                  <a:lnTo>
                    <a:pt x="766" y="213"/>
                  </a:lnTo>
                  <a:lnTo>
                    <a:pt x="760" y="219"/>
                  </a:lnTo>
                  <a:lnTo>
                    <a:pt x="753" y="226"/>
                  </a:lnTo>
                  <a:lnTo>
                    <a:pt x="748" y="233"/>
                  </a:lnTo>
                  <a:lnTo>
                    <a:pt x="743" y="241"/>
                  </a:lnTo>
                  <a:lnTo>
                    <a:pt x="738" y="249"/>
                  </a:lnTo>
                  <a:lnTo>
                    <a:pt x="736" y="258"/>
                  </a:lnTo>
                  <a:lnTo>
                    <a:pt x="733" y="267"/>
                  </a:lnTo>
                  <a:lnTo>
                    <a:pt x="732" y="277"/>
                  </a:lnTo>
                  <a:lnTo>
                    <a:pt x="731" y="287"/>
                  </a:lnTo>
                  <a:lnTo>
                    <a:pt x="731" y="287"/>
                  </a:lnTo>
                  <a:lnTo>
                    <a:pt x="732" y="294"/>
                  </a:lnTo>
                  <a:lnTo>
                    <a:pt x="733" y="302"/>
                  </a:lnTo>
                  <a:lnTo>
                    <a:pt x="736" y="316"/>
                  </a:lnTo>
                  <a:lnTo>
                    <a:pt x="623" y="461"/>
                  </a:lnTo>
                  <a:lnTo>
                    <a:pt x="623" y="461"/>
                  </a:lnTo>
                  <a:lnTo>
                    <a:pt x="612" y="454"/>
                  </a:lnTo>
                  <a:lnTo>
                    <a:pt x="599" y="450"/>
                  </a:lnTo>
                  <a:lnTo>
                    <a:pt x="586" y="447"/>
                  </a:lnTo>
                  <a:lnTo>
                    <a:pt x="572" y="446"/>
                  </a:lnTo>
                  <a:lnTo>
                    <a:pt x="572" y="446"/>
                  </a:lnTo>
                  <a:lnTo>
                    <a:pt x="563" y="447"/>
                  </a:lnTo>
                  <a:lnTo>
                    <a:pt x="554" y="448"/>
                  </a:lnTo>
                  <a:lnTo>
                    <a:pt x="545" y="450"/>
                  </a:lnTo>
                  <a:lnTo>
                    <a:pt x="537" y="453"/>
                  </a:lnTo>
                  <a:lnTo>
                    <a:pt x="528" y="456"/>
                  </a:lnTo>
                  <a:lnTo>
                    <a:pt x="521" y="462"/>
                  </a:lnTo>
                  <a:lnTo>
                    <a:pt x="513" y="467"/>
                  </a:lnTo>
                  <a:lnTo>
                    <a:pt x="507" y="472"/>
                  </a:lnTo>
                  <a:lnTo>
                    <a:pt x="500" y="479"/>
                  </a:lnTo>
                  <a:lnTo>
                    <a:pt x="495" y="486"/>
                  </a:lnTo>
                  <a:lnTo>
                    <a:pt x="490" y="494"/>
                  </a:lnTo>
                  <a:lnTo>
                    <a:pt x="486" y="501"/>
                  </a:lnTo>
                  <a:lnTo>
                    <a:pt x="483" y="510"/>
                  </a:lnTo>
                  <a:lnTo>
                    <a:pt x="480" y="519"/>
                  </a:lnTo>
                  <a:lnTo>
                    <a:pt x="479" y="528"/>
                  </a:lnTo>
                  <a:lnTo>
                    <a:pt x="478" y="537"/>
                  </a:lnTo>
                  <a:lnTo>
                    <a:pt x="297" y="642"/>
                  </a:lnTo>
                  <a:lnTo>
                    <a:pt x="297" y="642"/>
                  </a:lnTo>
                  <a:lnTo>
                    <a:pt x="291" y="633"/>
                  </a:lnTo>
                  <a:lnTo>
                    <a:pt x="282" y="627"/>
                  </a:lnTo>
                  <a:lnTo>
                    <a:pt x="274" y="620"/>
                  </a:lnTo>
                  <a:lnTo>
                    <a:pt x="265" y="615"/>
                  </a:lnTo>
                  <a:lnTo>
                    <a:pt x="256" y="611"/>
                  </a:lnTo>
                  <a:lnTo>
                    <a:pt x="245" y="608"/>
                  </a:lnTo>
                  <a:lnTo>
                    <a:pt x="234" y="605"/>
                  </a:lnTo>
                  <a:lnTo>
                    <a:pt x="222" y="604"/>
                  </a:lnTo>
                  <a:lnTo>
                    <a:pt x="222" y="604"/>
                  </a:lnTo>
                  <a:lnTo>
                    <a:pt x="213" y="605"/>
                  </a:lnTo>
                  <a:lnTo>
                    <a:pt x="203" y="606"/>
                  </a:lnTo>
                  <a:lnTo>
                    <a:pt x="194" y="609"/>
                  </a:lnTo>
                  <a:lnTo>
                    <a:pt x="186" y="612"/>
                  </a:lnTo>
                  <a:lnTo>
                    <a:pt x="177" y="616"/>
                  </a:lnTo>
                  <a:lnTo>
                    <a:pt x="170" y="620"/>
                  </a:lnTo>
                  <a:lnTo>
                    <a:pt x="162" y="627"/>
                  </a:lnTo>
                  <a:lnTo>
                    <a:pt x="155" y="632"/>
                  </a:lnTo>
                  <a:lnTo>
                    <a:pt x="149" y="640"/>
                  </a:lnTo>
                  <a:lnTo>
                    <a:pt x="144" y="647"/>
                  </a:lnTo>
                  <a:lnTo>
                    <a:pt x="139" y="655"/>
                  </a:lnTo>
                  <a:lnTo>
                    <a:pt x="134" y="663"/>
                  </a:lnTo>
                  <a:lnTo>
                    <a:pt x="131" y="672"/>
                  </a:lnTo>
                  <a:lnTo>
                    <a:pt x="129" y="681"/>
                  </a:lnTo>
                  <a:lnTo>
                    <a:pt x="128" y="690"/>
                  </a:lnTo>
                  <a:lnTo>
                    <a:pt x="127" y="700"/>
                  </a:lnTo>
                  <a:lnTo>
                    <a:pt x="127" y="700"/>
                  </a:lnTo>
                  <a:lnTo>
                    <a:pt x="128" y="715"/>
                  </a:lnTo>
                  <a:lnTo>
                    <a:pt x="132" y="730"/>
                  </a:lnTo>
                  <a:lnTo>
                    <a:pt x="138" y="743"/>
                  </a:lnTo>
                  <a:lnTo>
                    <a:pt x="145" y="756"/>
                  </a:lnTo>
                  <a:lnTo>
                    <a:pt x="6" y="969"/>
                  </a:lnTo>
                  <a:lnTo>
                    <a:pt x="6" y="969"/>
                  </a:lnTo>
                  <a:lnTo>
                    <a:pt x="2" y="975"/>
                  </a:lnTo>
                  <a:lnTo>
                    <a:pt x="0" y="981"/>
                  </a:lnTo>
                  <a:lnTo>
                    <a:pt x="0" y="986"/>
                  </a:lnTo>
                  <a:lnTo>
                    <a:pt x="0" y="993"/>
                  </a:lnTo>
                  <a:lnTo>
                    <a:pt x="2" y="998"/>
                  </a:lnTo>
                  <a:lnTo>
                    <a:pt x="6" y="1003"/>
                  </a:lnTo>
                  <a:lnTo>
                    <a:pt x="9" y="1009"/>
                  </a:lnTo>
                  <a:lnTo>
                    <a:pt x="14" y="1013"/>
                  </a:lnTo>
                  <a:lnTo>
                    <a:pt x="14" y="1013"/>
                  </a:lnTo>
                  <a:lnTo>
                    <a:pt x="19" y="1015"/>
                  </a:lnTo>
                  <a:lnTo>
                    <a:pt x="23" y="1016"/>
                  </a:lnTo>
                  <a:lnTo>
                    <a:pt x="27" y="1017"/>
                  </a:lnTo>
                  <a:lnTo>
                    <a:pt x="31" y="1018"/>
                  </a:lnTo>
                  <a:lnTo>
                    <a:pt x="31" y="1018"/>
                  </a:lnTo>
                  <a:lnTo>
                    <a:pt x="40" y="1017"/>
                  </a:lnTo>
                  <a:lnTo>
                    <a:pt x="46" y="1014"/>
                  </a:lnTo>
                  <a:lnTo>
                    <a:pt x="53" y="1010"/>
                  </a:lnTo>
                  <a:lnTo>
                    <a:pt x="58" y="1003"/>
                  </a:lnTo>
                  <a:lnTo>
                    <a:pt x="198" y="792"/>
                  </a:lnTo>
                  <a:lnTo>
                    <a:pt x="198" y="792"/>
                  </a:lnTo>
                  <a:lnTo>
                    <a:pt x="210" y="794"/>
                  </a:lnTo>
                  <a:lnTo>
                    <a:pt x="222" y="795"/>
                  </a:lnTo>
                  <a:lnTo>
                    <a:pt x="222" y="795"/>
                  </a:lnTo>
                  <a:lnTo>
                    <a:pt x="232" y="795"/>
                  </a:lnTo>
                  <a:lnTo>
                    <a:pt x="242" y="793"/>
                  </a:lnTo>
                  <a:lnTo>
                    <a:pt x="250" y="791"/>
                  </a:lnTo>
                  <a:lnTo>
                    <a:pt x="259" y="788"/>
                  </a:lnTo>
                  <a:lnTo>
                    <a:pt x="267" y="785"/>
                  </a:lnTo>
                  <a:lnTo>
                    <a:pt x="275" y="780"/>
                  </a:lnTo>
                  <a:lnTo>
                    <a:pt x="282" y="775"/>
                  </a:lnTo>
                  <a:lnTo>
                    <a:pt x="289" y="769"/>
                  </a:lnTo>
                  <a:lnTo>
                    <a:pt x="294" y="762"/>
                  </a:lnTo>
                  <a:lnTo>
                    <a:pt x="301" y="756"/>
                  </a:lnTo>
                  <a:lnTo>
                    <a:pt x="305" y="748"/>
                  </a:lnTo>
                  <a:lnTo>
                    <a:pt x="309" y="740"/>
                  </a:lnTo>
                  <a:lnTo>
                    <a:pt x="313" y="731"/>
                  </a:lnTo>
                  <a:lnTo>
                    <a:pt x="315" y="722"/>
                  </a:lnTo>
                  <a:lnTo>
                    <a:pt x="317" y="714"/>
                  </a:lnTo>
                  <a:lnTo>
                    <a:pt x="318" y="704"/>
                  </a:lnTo>
                  <a:lnTo>
                    <a:pt x="497" y="599"/>
                  </a:lnTo>
                  <a:lnTo>
                    <a:pt x="497" y="599"/>
                  </a:lnTo>
                  <a:lnTo>
                    <a:pt x="505" y="608"/>
                  </a:lnTo>
                  <a:lnTo>
                    <a:pt x="512" y="614"/>
                  </a:lnTo>
                  <a:lnTo>
                    <a:pt x="521" y="620"/>
                  </a:lnTo>
                  <a:lnTo>
                    <a:pt x="530" y="626"/>
                  </a:lnTo>
                  <a:lnTo>
                    <a:pt x="540" y="630"/>
                  </a:lnTo>
                  <a:lnTo>
                    <a:pt x="551" y="633"/>
                  </a:lnTo>
                  <a:lnTo>
                    <a:pt x="561" y="635"/>
                  </a:lnTo>
                  <a:lnTo>
                    <a:pt x="572" y="637"/>
                  </a:lnTo>
                  <a:lnTo>
                    <a:pt x="572" y="637"/>
                  </a:lnTo>
                  <a:lnTo>
                    <a:pt x="582" y="635"/>
                  </a:lnTo>
                  <a:lnTo>
                    <a:pt x="591" y="634"/>
                  </a:lnTo>
                  <a:lnTo>
                    <a:pt x="601" y="632"/>
                  </a:lnTo>
                  <a:lnTo>
                    <a:pt x="610" y="629"/>
                  </a:lnTo>
                  <a:lnTo>
                    <a:pt x="618" y="625"/>
                  </a:lnTo>
                  <a:lnTo>
                    <a:pt x="626" y="620"/>
                  </a:lnTo>
                  <a:lnTo>
                    <a:pt x="633" y="615"/>
                  </a:lnTo>
                  <a:lnTo>
                    <a:pt x="640" y="609"/>
                  </a:lnTo>
                  <a:lnTo>
                    <a:pt x="646" y="602"/>
                  </a:lnTo>
                  <a:lnTo>
                    <a:pt x="652" y="595"/>
                  </a:lnTo>
                  <a:lnTo>
                    <a:pt x="656" y="586"/>
                  </a:lnTo>
                  <a:lnTo>
                    <a:pt x="660" y="579"/>
                  </a:lnTo>
                  <a:lnTo>
                    <a:pt x="663" y="569"/>
                  </a:lnTo>
                  <a:lnTo>
                    <a:pt x="666" y="560"/>
                  </a:lnTo>
                  <a:lnTo>
                    <a:pt x="668" y="551"/>
                  </a:lnTo>
                  <a:lnTo>
                    <a:pt x="668" y="541"/>
                  </a:lnTo>
                  <a:lnTo>
                    <a:pt x="668" y="541"/>
                  </a:lnTo>
                  <a:lnTo>
                    <a:pt x="668" y="534"/>
                  </a:lnTo>
                  <a:lnTo>
                    <a:pt x="667" y="526"/>
                  </a:lnTo>
                  <a:lnTo>
                    <a:pt x="663" y="512"/>
                  </a:lnTo>
                  <a:lnTo>
                    <a:pt x="777" y="367"/>
                  </a:lnTo>
                  <a:lnTo>
                    <a:pt x="777" y="367"/>
                  </a:lnTo>
                  <a:lnTo>
                    <a:pt x="788" y="374"/>
                  </a:lnTo>
                  <a:lnTo>
                    <a:pt x="801" y="378"/>
                  </a:lnTo>
                  <a:lnTo>
                    <a:pt x="814" y="381"/>
                  </a:lnTo>
                  <a:lnTo>
                    <a:pt x="826" y="382"/>
                  </a:lnTo>
                  <a:lnTo>
                    <a:pt x="826" y="382"/>
                  </a:lnTo>
                  <a:lnTo>
                    <a:pt x="837" y="381"/>
                  </a:lnTo>
                  <a:lnTo>
                    <a:pt x="846" y="380"/>
                  </a:lnTo>
                  <a:lnTo>
                    <a:pt x="855" y="378"/>
                  </a:lnTo>
                  <a:lnTo>
                    <a:pt x="864" y="375"/>
                  </a:lnTo>
                  <a:lnTo>
                    <a:pt x="873" y="370"/>
                  </a:lnTo>
                  <a:lnTo>
                    <a:pt x="880" y="366"/>
                  </a:lnTo>
                  <a:lnTo>
                    <a:pt x="888" y="360"/>
                  </a:lnTo>
                  <a:lnTo>
                    <a:pt x="894" y="354"/>
                  </a:lnTo>
                  <a:lnTo>
                    <a:pt x="900" y="347"/>
                  </a:lnTo>
                  <a:lnTo>
                    <a:pt x="906" y="340"/>
                  </a:lnTo>
                  <a:lnTo>
                    <a:pt x="911" y="332"/>
                  </a:lnTo>
                  <a:lnTo>
                    <a:pt x="914" y="323"/>
                  </a:lnTo>
                  <a:lnTo>
                    <a:pt x="918" y="315"/>
                  </a:lnTo>
                  <a:lnTo>
                    <a:pt x="921" y="306"/>
                  </a:lnTo>
                  <a:lnTo>
                    <a:pt x="922" y="296"/>
                  </a:lnTo>
                  <a:lnTo>
                    <a:pt x="922" y="287"/>
                  </a:lnTo>
                  <a:lnTo>
                    <a:pt x="922" y="287"/>
                  </a:lnTo>
                  <a:lnTo>
                    <a:pt x="922" y="277"/>
                  </a:lnTo>
                  <a:lnTo>
                    <a:pt x="921" y="269"/>
                  </a:lnTo>
                  <a:lnTo>
                    <a:pt x="919" y="260"/>
                  </a:lnTo>
                  <a:lnTo>
                    <a:pt x="916" y="252"/>
                  </a:lnTo>
                  <a:lnTo>
                    <a:pt x="912" y="244"/>
                  </a:lnTo>
                  <a:lnTo>
                    <a:pt x="908" y="237"/>
                  </a:lnTo>
                  <a:lnTo>
                    <a:pt x="903" y="230"/>
                  </a:lnTo>
                  <a:lnTo>
                    <a:pt x="897" y="223"/>
                  </a:lnTo>
                  <a:lnTo>
                    <a:pt x="1012" y="50"/>
                  </a:lnTo>
                  <a:close/>
                  <a:moveTo>
                    <a:pt x="222" y="732"/>
                  </a:moveTo>
                  <a:lnTo>
                    <a:pt x="222" y="732"/>
                  </a:lnTo>
                  <a:lnTo>
                    <a:pt x="216" y="731"/>
                  </a:lnTo>
                  <a:lnTo>
                    <a:pt x="211" y="730"/>
                  </a:lnTo>
                  <a:lnTo>
                    <a:pt x="205" y="727"/>
                  </a:lnTo>
                  <a:lnTo>
                    <a:pt x="200" y="722"/>
                  </a:lnTo>
                  <a:lnTo>
                    <a:pt x="197" y="718"/>
                  </a:lnTo>
                  <a:lnTo>
                    <a:pt x="193" y="713"/>
                  </a:lnTo>
                  <a:lnTo>
                    <a:pt x="191" y="706"/>
                  </a:lnTo>
                  <a:lnTo>
                    <a:pt x="191" y="700"/>
                  </a:lnTo>
                  <a:lnTo>
                    <a:pt x="191" y="700"/>
                  </a:lnTo>
                  <a:lnTo>
                    <a:pt x="191" y="693"/>
                  </a:lnTo>
                  <a:lnTo>
                    <a:pt x="193" y="688"/>
                  </a:lnTo>
                  <a:lnTo>
                    <a:pt x="197" y="683"/>
                  </a:lnTo>
                  <a:lnTo>
                    <a:pt x="200" y="677"/>
                  </a:lnTo>
                  <a:lnTo>
                    <a:pt x="205" y="674"/>
                  </a:lnTo>
                  <a:lnTo>
                    <a:pt x="211" y="671"/>
                  </a:lnTo>
                  <a:lnTo>
                    <a:pt x="216" y="669"/>
                  </a:lnTo>
                  <a:lnTo>
                    <a:pt x="222" y="669"/>
                  </a:lnTo>
                  <a:lnTo>
                    <a:pt x="222" y="669"/>
                  </a:lnTo>
                  <a:lnTo>
                    <a:pt x="229" y="669"/>
                  </a:lnTo>
                  <a:lnTo>
                    <a:pt x="235" y="671"/>
                  </a:lnTo>
                  <a:lnTo>
                    <a:pt x="241" y="674"/>
                  </a:lnTo>
                  <a:lnTo>
                    <a:pt x="245" y="677"/>
                  </a:lnTo>
                  <a:lnTo>
                    <a:pt x="249" y="683"/>
                  </a:lnTo>
                  <a:lnTo>
                    <a:pt x="252" y="688"/>
                  </a:lnTo>
                  <a:lnTo>
                    <a:pt x="253" y="693"/>
                  </a:lnTo>
                  <a:lnTo>
                    <a:pt x="255" y="700"/>
                  </a:lnTo>
                  <a:lnTo>
                    <a:pt x="255" y="700"/>
                  </a:lnTo>
                  <a:lnTo>
                    <a:pt x="253" y="706"/>
                  </a:lnTo>
                  <a:lnTo>
                    <a:pt x="252" y="713"/>
                  </a:lnTo>
                  <a:lnTo>
                    <a:pt x="249" y="718"/>
                  </a:lnTo>
                  <a:lnTo>
                    <a:pt x="245" y="722"/>
                  </a:lnTo>
                  <a:lnTo>
                    <a:pt x="241" y="727"/>
                  </a:lnTo>
                  <a:lnTo>
                    <a:pt x="235" y="730"/>
                  </a:lnTo>
                  <a:lnTo>
                    <a:pt x="229" y="731"/>
                  </a:lnTo>
                  <a:lnTo>
                    <a:pt x="222" y="732"/>
                  </a:lnTo>
                  <a:lnTo>
                    <a:pt x="222" y="732"/>
                  </a:lnTo>
                  <a:close/>
                  <a:moveTo>
                    <a:pt x="572" y="573"/>
                  </a:moveTo>
                  <a:lnTo>
                    <a:pt x="572" y="573"/>
                  </a:lnTo>
                  <a:lnTo>
                    <a:pt x="566" y="572"/>
                  </a:lnTo>
                  <a:lnTo>
                    <a:pt x="560" y="570"/>
                  </a:lnTo>
                  <a:lnTo>
                    <a:pt x="555" y="568"/>
                  </a:lnTo>
                  <a:lnTo>
                    <a:pt x="550" y="564"/>
                  </a:lnTo>
                  <a:lnTo>
                    <a:pt x="546" y="559"/>
                  </a:lnTo>
                  <a:lnTo>
                    <a:pt x="543" y="554"/>
                  </a:lnTo>
                  <a:lnTo>
                    <a:pt x="541" y="547"/>
                  </a:lnTo>
                  <a:lnTo>
                    <a:pt x="541" y="541"/>
                  </a:lnTo>
                  <a:lnTo>
                    <a:pt x="541" y="541"/>
                  </a:lnTo>
                  <a:lnTo>
                    <a:pt x="541" y="535"/>
                  </a:lnTo>
                  <a:lnTo>
                    <a:pt x="543" y="528"/>
                  </a:lnTo>
                  <a:lnTo>
                    <a:pt x="546" y="523"/>
                  </a:lnTo>
                  <a:lnTo>
                    <a:pt x="550" y="519"/>
                  </a:lnTo>
                  <a:lnTo>
                    <a:pt x="555" y="514"/>
                  </a:lnTo>
                  <a:lnTo>
                    <a:pt x="560" y="512"/>
                  </a:lnTo>
                  <a:lnTo>
                    <a:pt x="566" y="510"/>
                  </a:lnTo>
                  <a:lnTo>
                    <a:pt x="572" y="509"/>
                  </a:lnTo>
                  <a:lnTo>
                    <a:pt x="572" y="509"/>
                  </a:lnTo>
                  <a:lnTo>
                    <a:pt x="579" y="510"/>
                  </a:lnTo>
                  <a:lnTo>
                    <a:pt x="585" y="512"/>
                  </a:lnTo>
                  <a:lnTo>
                    <a:pt x="590" y="514"/>
                  </a:lnTo>
                  <a:lnTo>
                    <a:pt x="595" y="519"/>
                  </a:lnTo>
                  <a:lnTo>
                    <a:pt x="599" y="523"/>
                  </a:lnTo>
                  <a:lnTo>
                    <a:pt x="602" y="528"/>
                  </a:lnTo>
                  <a:lnTo>
                    <a:pt x="603" y="535"/>
                  </a:lnTo>
                  <a:lnTo>
                    <a:pt x="604" y="541"/>
                  </a:lnTo>
                  <a:lnTo>
                    <a:pt x="604" y="541"/>
                  </a:lnTo>
                  <a:lnTo>
                    <a:pt x="603" y="547"/>
                  </a:lnTo>
                  <a:lnTo>
                    <a:pt x="602" y="554"/>
                  </a:lnTo>
                  <a:lnTo>
                    <a:pt x="599" y="559"/>
                  </a:lnTo>
                  <a:lnTo>
                    <a:pt x="595" y="564"/>
                  </a:lnTo>
                  <a:lnTo>
                    <a:pt x="590" y="568"/>
                  </a:lnTo>
                  <a:lnTo>
                    <a:pt x="585" y="570"/>
                  </a:lnTo>
                  <a:lnTo>
                    <a:pt x="579" y="572"/>
                  </a:lnTo>
                  <a:lnTo>
                    <a:pt x="572" y="573"/>
                  </a:lnTo>
                  <a:lnTo>
                    <a:pt x="572" y="573"/>
                  </a:lnTo>
                  <a:close/>
                  <a:moveTo>
                    <a:pt x="826" y="318"/>
                  </a:moveTo>
                  <a:lnTo>
                    <a:pt x="826" y="318"/>
                  </a:lnTo>
                  <a:lnTo>
                    <a:pt x="820" y="318"/>
                  </a:lnTo>
                  <a:lnTo>
                    <a:pt x="815" y="316"/>
                  </a:lnTo>
                  <a:lnTo>
                    <a:pt x="809" y="313"/>
                  </a:lnTo>
                  <a:lnTo>
                    <a:pt x="804" y="309"/>
                  </a:lnTo>
                  <a:lnTo>
                    <a:pt x="801" y="304"/>
                  </a:lnTo>
                  <a:lnTo>
                    <a:pt x="797" y="299"/>
                  </a:lnTo>
                  <a:lnTo>
                    <a:pt x="795" y="293"/>
                  </a:lnTo>
                  <a:lnTo>
                    <a:pt x="795" y="287"/>
                  </a:lnTo>
                  <a:lnTo>
                    <a:pt x="795" y="287"/>
                  </a:lnTo>
                  <a:lnTo>
                    <a:pt x="795" y="280"/>
                  </a:lnTo>
                  <a:lnTo>
                    <a:pt x="797" y="274"/>
                  </a:lnTo>
                  <a:lnTo>
                    <a:pt x="801" y="269"/>
                  </a:lnTo>
                  <a:lnTo>
                    <a:pt x="804" y="264"/>
                  </a:lnTo>
                  <a:lnTo>
                    <a:pt x="809" y="260"/>
                  </a:lnTo>
                  <a:lnTo>
                    <a:pt x="815" y="258"/>
                  </a:lnTo>
                  <a:lnTo>
                    <a:pt x="820" y="256"/>
                  </a:lnTo>
                  <a:lnTo>
                    <a:pt x="826" y="255"/>
                  </a:lnTo>
                  <a:lnTo>
                    <a:pt x="826" y="255"/>
                  </a:lnTo>
                  <a:lnTo>
                    <a:pt x="833" y="256"/>
                  </a:lnTo>
                  <a:lnTo>
                    <a:pt x="839" y="258"/>
                  </a:lnTo>
                  <a:lnTo>
                    <a:pt x="845" y="260"/>
                  </a:lnTo>
                  <a:lnTo>
                    <a:pt x="849" y="264"/>
                  </a:lnTo>
                  <a:lnTo>
                    <a:pt x="853" y="269"/>
                  </a:lnTo>
                  <a:lnTo>
                    <a:pt x="856" y="274"/>
                  </a:lnTo>
                  <a:lnTo>
                    <a:pt x="858" y="280"/>
                  </a:lnTo>
                  <a:lnTo>
                    <a:pt x="859" y="287"/>
                  </a:lnTo>
                  <a:lnTo>
                    <a:pt x="859" y="287"/>
                  </a:lnTo>
                  <a:lnTo>
                    <a:pt x="858" y="293"/>
                  </a:lnTo>
                  <a:lnTo>
                    <a:pt x="856" y="299"/>
                  </a:lnTo>
                  <a:lnTo>
                    <a:pt x="853" y="304"/>
                  </a:lnTo>
                  <a:lnTo>
                    <a:pt x="849" y="309"/>
                  </a:lnTo>
                  <a:lnTo>
                    <a:pt x="845" y="313"/>
                  </a:lnTo>
                  <a:lnTo>
                    <a:pt x="839" y="316"/>
                  </a:lnTo>
                  <a:lnTo>
                    <a:pt x="833" y="318"/>
                  </a:lnTo>
                  <a:lnTo>
                    <a:pt x="826" y="318"/>
                  </a:lnTo>
                  <a:lnTo>
                    <a:pt x="826" y="318"/>
                  </a:lnTo>
                  <a:close/>
                  <a:moveTo>
                    <a:pt x="191" y="954"/>
                  </a:moveTo>
                  <a:lnTo>
                    <a:pt x="191" y="954"/>
                  </a:lnTo>
                  <a:lnTo>
                    <a:pt x="185" y="955"/>
                  </a:lnTo>
                  <a:lnTo>
                    <a:pt x="178" y="957"/>
                  </a:lnTo>
                  <a:lnTo>
                    <a:pt x="173" y="959"/>
                  </a:lnTo>
                  <a:lnTo>
                    <a:pt x="169" y="964"/>
                  </a:lnTo>
                  <a:lnTo>
                    <a:pt x="164" y="968"/>
                  </a:lnTo>
                  <a:lnTo>
                    <a:pt x="161" y="973"/>
                  </a:lnTo>
                  <a:lnTo>
                    <a:pt x="160" y="980"/>
                  </a:lnTo>
                  <a:lnTo>
                    <a:pt x="159" y="986"/>
                  </a:lnTo>
                  <a:lnTo>
                    <a:pt x="159" y="986"/>
                  </a:lnTo>
                  <a:lnTo>
                    <a:pt x="160" y="993"/>
                  </a:lnTo>
                  <a:lnTo>
                    <a:pt x="161" y="999"/>
                  </a:lnTo>
                  <a:lnTo>
                    <a:pt x="164" y="1005"/>
                  </a:lnTo>
                  <a:lnTo>
                    <a:pt x="169" y="1009"/>
                  </a:lnTo>
                  <a:lnTo>
                    <a:pt x="173" y="1013"/>
                  </a:lnTo>
                  <a:lnTo>
                    <a:pt x="178" y="1015"/>
                  </a:lnTo>
                  <a:lnTo>
                    <a:pt x="185" y="1017"/>
                  </a:lnTo>
                  <a:lnTo>
                    <a:pt x="191" y="1018"/>
                  </a:lnTo>
                  <a:lnTo>
                    <a:pt x="191" y="1018"/>
                  </a:lnTo>
                  <a:lnTo>
                    <a:pt x="198" y="1017"/>
                  </a:lnTo>
                  <a:lnTo>
                    <a:pt x="203" y="1015"/>
                  </a:lnTo>
                  <a:lnTo>
                    <a:pt x="208" y="1013"/>
                  </a:lnTo>
                  <a:lnTo>
                    <a:pt x="214" y="1009"/>
                  </a:lnTo>
                  <a:lnTo>
                    <a:pt x="217" y="1005"/>
                  </a:lnTo>
                  <a:lnTo>
                    <a:pt x="220" y="999"/>
                  </a:lnTo>
                  <a:lnTo>
                    <a:pt x="222" y="993"/>
                  </a:lnTo>
                  <a:lnTo>
                    <a:pt x="222" y="986"/>
                  </a:lnTo>
                  <a:lnTo>
                    <a:pt x="222" y="986"/>
                  </a:lnTo>
                  <a:lnTo>
                    <a:pt x="222" y="980"/>
                  </a:lnTo>
                  <a:lnTo>
                    <a:pt x="220" y="973"/>
                  </a:lnTo>
                  <a:lnTo>
                    <a:pt x="217" y="968"/>
                  </a:lnTo>
                  <a:lnTo>
                    <a:pt x="214" y="964"/>
                  </a:lnTo>
                  <a:lnTo>
                    <a:pt x="208" y="959"/>
                  </a:lnTo>
                  <a:lnTo>
                    <a:pt x="203" y="957"/>
                  </a:lnTo>
                  <a:lnTo>
                    <a:pt x="198" y="955"/>
                  </a:lnTo>
                  <a:lnTo>
                    <a:pt x="191" y="954"/>
                  </a:lnTo>
                  <a:lnTo>
                    <a:pt x="191" y="954"/>
                  </a:lnTo>
                  <a:close/>
                  <a:moveTo>
                    <a:pt x="350" y="954"/>
                  </a:moveTo>
                  <a:lnTo>
                    <a:pt x="350" y="954"/>
                  </a:lnTo>
                  <a:lnTo>
                    <a:pt x="344" y="955"/>
                  </a:lnTo>
                  <a:lnTo>
                    <a:pt x="337" y="957"/>
                  </a:lnTo>
                  <a:lnTo>
                    <a:pt x="332" y="959"/>
                  </a:lnTo>
                  <a:lnTo>
                    <a:pt x="328" y="964"/>
                  </a:lnTo>
                  <a:lnTo>
                    <a:pt x="323" y="968"/>
                  </a:lnTo>
                  <a:lnTo>
                    <a:pt x="321" y="973"/>
                  </a:lnTo>
                  <a:lnTo>
                    <a:pt x="319" y="980"/>
                  </a:lnTo>
                  <a:lnTo>
                    <a:pt x="318" y="986"/>
                  </a:lnTo>
                  <a:lnTo>
                    <a:pt x="318" y="986"/>
                  </a:lnTo>
                  <a:lnTo>
                    <a:pt x="319" y="993"/>
                  </a:lnTo>
                  <a:lnTo>
                    <a:pt x="321" y="999"/>
                  </a:lnTo>
                  <a:lnTo>
                    <a:pt x="323" y="1005"/>
                  </a:lnTo>
                  <a:lnTo>
                    <a:pt x="328" y="1009"/>
                  </a:lnTo>
                  <a:lnTo>
                    <a:pt x="332" y="1013"/>
                  </a:lnTo>
                  <a:lnTo>
                    <a:pt x="337" y="1015"/>
                  </a:lnTo>
                  <a:lnTo>
                    <a:pt x="344" y="1017"/>
                  </a:lnTo>
                  <a:lnTo>
                    <a:pt x="350" y="1018"/>
                  </a:lnTo>
                  <a:lnTo>
                    <a:pt x="350" y="1018"/>
                  </a:lnTo>
                  <a:lnTo>
                    <a:pt x="356" y="1017"/>
                  </a:lnTo>
                  <a:lnTo>
                    <a:pt x="362" y="1015"/>
                  </a:lnTo>
                  <a:lnTo>
                    <a:pt x="367" y="1013"/>
                  </a:lnTo>
                  <a:lnTo>
                    <a:pt x="373" y="1009"/>
                  </a:lnTo>
                  <a:lnTo>
                    <a:pt x="376" y="1005"/>
                  </a:lnTo>
                  <a:lnTo>
                    <a:pt x="379" y="999"/>
                  </a:lnTo>
                  <a:lnTo>
                    <a:pt x="381" y="993"/>
                  </a:lnTo>
                  <a:lnTo>
                    <a:pt x="381" y="986"/>
                  </a:lnTo>
                  <a:lnTo>
                    <a:pt x="381" y="986"/>
                  </a:lnTo>
                  <a:lnTo>
                    <a:pt x="381" y="980"/>
                  </a:lnTo>
                  <a:lnTo>
                    <a:pt x="379" y="973"/>
                  </a:lnTo>
                  <a:lnTo>
                    <a:pt x="376" y="968"/>
                  </a:lnTo>
                  <a:lnTo>
                    <a:pt x="373" y="964"/>
                  </a:lnTo>
                  <a:lnTo>
                    <a:pt x="367" y="959"/>
                  </a:lnTo>
                  <a:lnTo>
                    <a:pt x="362" y="957"/>
                  </a:lnTo>
                  <a:lnTo>
                    <a:pt x="356" y="955"/>
                  </a:lnTo>
                  <a:lnTo>
                    <a:pt x="350" y="954"/>
                  </a:lnTo>
                  <a:lnTo>
                    <a:pt x="350" y="954"/>
                  </a:lnTo>
                  <a:close/>
                  <a:moveTo>
                    <a:pt x="509" y="954"/>
                  </a:moveTo>
                  <a:lnTo>
                    <a:pt x="509" y="954"/>
                  </a:lnTo>
                  <a:lnTo>
                    <a:pt x="502" y="955"/>
                  </a:lnTo>
                  <a:lnTo>
                    <a:pt x="496" y="957"/>
                  </a:lnTo>
                  <a:lnTo>
                    <a:pt x="491" y="959"/>
                  </a:lnTo>
                  <a:lnTo>
                    <a:pt x="486" y="964"/>
                  </a:lnTo>
                  <a:lnTo>
                    <a:pt x="482" y="968"/>
                  </a:lnTo>
                  <a:lnTo>
                    <a:pt x="480" y="973"/>
                  </a:lnTo>
                  <a:lnTo>
                    <a:pt x="478" y="980"/>
                  </a:lnTo>
                  <a:lnTo>
                    <a:pt x="477" y="986"/>
                  </a:lnTo>
                  <a:lnTo>
                    <a:pt x="477" y="986"/>
                  </a:lnTo>
                  <a:lnTo>
                    <a:pt x="478" y="993"/>
                  </a:lnTo>
                  <a:lnTo>
                    <a:pt x="480" y="999"/>
                  </a:lnTo>
                  <a:lnTo>
                    <a:pt x="482" y="1005"/>
                  </a:lnTo>
                  <a:lnTo>
                    <a:pt x="486" y="1009"/>
                  </a:lnTo>
                  <a:lnTo>
                    <a:pt x="491" y="1013"/>
                  </a:lnTo>
                  <a:lnTo>
                    <a:pt x="496" y="1015"/>
                  </a:lnTo>
                  <a:lnTo>
                    <a:pt x="502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515" y="1017"/>
                  </a:lnTo>
                  <a:lnTo>
                    <a:pt x="522" y="1015"/>
                  </a:lnTo>
                  <a:lnTo>
                    <a:pt x="527" y="1013"/>
                  </a:lnTo>
                  <a:lnTo>
                    <a:pt x="531" y="1009"/>
                  </a:lnTo>
                  <a:lnTo>
                    <a:pt x="536" y="1005"/>
                  </a:lnTo>
                  <a:lnTo>
                    <a:pt x="538" y="999"/>
                  </a:lnTo>
                  <a:lnTo>
                    <a:pt x="540" y="993"/>
                  </a:lnTo>
                  <a:lnTo>
                    <a:pt x="541" y="986"/>
                  </a:lnTo>
                  <a:lnTo>
                    <a:pt x="541" y="986"/>
                  </a:lnTo>
                  <a:lnTo>
                    <a:pt x="540" y="980"/>
                  </a:lnTo>
                  <a:lnTo>
                    <a:pt x="538" y="973"/>
                  </a:lnTo>
                  <a:lnTo>
                    <a:pt x="536" y="968"/>
                  </a:lnTo>
                  <a:lnTo>
                    <a:pt x="531" y="964"/>
                  </a:lnTo>
                  <a:lnTo>
                    <a:pt x="527" y="959"/>
                  </a:lnTo>
                  <a:lnTo>
                    <a:pt x="522" y="957"/>
                  </a:lnTo>
                  <a:lnTo>
                    <a:pt x="515" y="955"/>
                  </a:lnTo>
                  <a:lnTo>
                    <a:pt x="509" y="954"/>
                  </a:lnTo>
                  <a:lnTo>
                    <a:pt x="509" y="954"/>
                  </a:lnTo>
                  <a:close/>
                  <a:moveTo>
                    <a:pt x="668" y="954"/>
                  </a:moveTo>
                  <a:lnTo>
                    <a:pt x="668" y="954"/>
                  </a:lnTo>
                  <a:lnTo>
                    <a:pt x="661" y="955"/>
                  </a:lnTo>
                  <a:lnTo>
                    <a:pt x="656" y="957"/>
                  </a:lnTo>
                  <a:lnTo>
                    <a:pt x="650" y="959"/>
                  </a:lnTo>
                  <a:lnTo>
                    <a:pt x="645" y="964"/>
                  </a:lnTo>
                  <a:lnTo>
                    <a:pt x="642" y="968"/>
                  </a:lnTo>
                  <a:lnTo>
                    <a:pt x="639" y="973"/>
                  </a:lnTo>
                  <a:lnTo>
                    <a:pt x="637" y="980"/>
                  </a:lnTo>
                  <a:lnTo>
                    <a:pt x="637" y="986"/>
                  </a:lnTo>
                  <a:lnTo>
                    <a:pt x="637" y="986"/>
                  </a:lnTo>
                  <a:lnTo>
                    <a:pt x="637" y="993"/>
                  </a:lnTo>
                  <a:lnTo>
                    <a:pt x="639" y="999"/>
                  </a:lnTo>
                  <a:lnTo>
                    <a:pt x="642" y="1005"/>
                  </a:lnTo>
                  <a:lnTo>
                    <a:pt x="645" y="1009"/>
                  </a:lnTo>
                  <a:lnTo>
                    <a:pt x="650" y="1013"/>
                  </a:lnTo>
                  <a:lnTo>
                    <a:pt x="656" y="1015"/>
                  </a:lnTo>
                  <a:lnTo>
                    <a:pt x="661" y="1017"/>
                  </a:lnTo>
                  <a:lnTo>
                    <a:pt x="668" y="1018"/>
                  </a:lnTo>
                  <a:lnTo>
                    <a:pt x="668" y="1018"/>
                  </a:lnTo>
                  <a:lnTo>
                    <a:pt x="674" y="1017"/>
                  </a:lnTo>
                  <a:lnTo>
                    <a:pt x="681" y="1015"/>
                  </a:lnTo>
                  <a:lnTo>
                    <a:pt x="686" y="1013"/>
                  </a:lnTo>
                  <a:lnTo>
                    <a:pt x="690" y="1009"/>
                  </a:lnTo>
                  <a:lnTo>
                    <a:pt x="694" y="1005"/>
                  </a:lnTo>
                  <a:lnTo>
                    <a:pt x="698" y="999"/>
                  </a:lnTo>
                  <a:lnTo>
                    <a:pt x="699" y="993"/>
                  </a:lnTo>
                  <a:lnTo>
                    <a:pt x="700" y="986"/>
                  </a:lnTo>
                  <a:lnTo>
                    <a:pt x="700" y="986"/>
                  </a:lnTo>
                  <a:lnTo>
                    <a:pt x="699" y="980"/>
                  </a:lnTo>
                  <a:lnTo>
                    <a:pt x="698" y="973"/>
                  </a:lnTo>
                  <a:lnTo>
                    <a:pt x="694" y="968"/>
                  </a:lnTo>
                  <a:lnTo>
                    <a:pt x="690" y="964"/>
                  </a:lnTo>
                  <a:lnTo>
                    <a:pt x="686" y="959"/>
                  </a:lnTo>
                  <a:lnTo>
                    <a:pt x="681" y="957"/>
                  </a:lnTo>
                  <a:lnTo>
                    <a:pt x="674" y="955"/>
                  </a:lnTo>
                  <a:lnTo>
                    <a:pt x="668" y="954"/>
                  </a:lnTo>
                  <a:lnTo>
                    <a:pt x="668" y="954"/>
                  </a:lnTo>
                  <a:close/>
                  <a:moveTo>
                    <a:pt x="826" y="954"/>
                  </a:moveTo>
                  <a:lnTo>
                    <a:pt x="826" y="954"/>
                  </a:lnTo>
                  <a:lnTo>
                    <a:pt x="820" y="955"/>
                  </a:lnTo>
                  <a:lnTo>
                    <a:pt x="815" y="957"/>
                  </a:lnTo>
                  <a:lnTo>
                    <a:pt x="809" y="959"/>
                  </a:lnTo>
                  <a:lnTo>
                    <a:pt x="804" y="964"/>
                  </a:lnTo>
                  <a:lnTo>
                    <a:pt x="801" y="968"/>
                  </a:lnTo>
                  <a:lnTo>
                    <a:pt x="797" y="973"/>
                  </a:lnTo>
                  <a:lnTo>
                    <a:pt x="795" y="980"/>
                  </a:lnTo>
                  <a:lnTo>
                    <a:pt x="795" y="986"/>
                  </a:lnTo>
                  <a:lnTo>
                    <a:pt x="795" y="986"/>
                  </a:lnTo>
                  <a:lnTo>
                    <a:pt x="795" y="993"/>
                  </a:lnTo>
                  <a:lnTo>
                    <a:pt x="797" y="999"/>
                  </a:lnTo>
                  <a:lnTo>
                    <a:pt x="801" y="1005"/>
                  </a:lnTo>
                  <a:lnTo>
                    <a:pt x="804" y="1009"/>
                  </a:lnTo>
                  <a:lnTo>
                    <a:pt x="809" y="1013"/>
                  </a:lnTo>
                  <a:lnTo>
                    <a:pt x="815" y="1015"/>
                  </a:lnTo>
                  <a:lnTo>
                    <a:pt x="820" y="1017"/>
                  </a:lnTo>
                  <a:lnTo>
                    <a:pt x="826" y="1018"/>
                  </a:lnTo>
                  <a:lnTo>
                    <a:pt x="826" y="1018"/>
                  </a:lnTo>
                  <a:lnTo>
                    <a:pt x="833" y="1017"/>
                  </a:lnTo>
                  <a:lnTo>
                    <a:pt x="839" y="1015"/>
                  </a:lnTo>
                  <a:lnTo>
                    <a:pt x="845" y="1013"/>
                  </a:lnTo>
                  <a:lnTo>
                    <a:pt x="849" y="1009"/>
                  </a:lnTo>
                  <a:lnTo>
                    <a:pt x="853" y="1005"/>
                  </a:lnTo>
                  <a:lnTo>
                    <a:pt x="856" y="999"/>
                  </a:lnTo>
                  <a:lnTo>
                    <a:pt x="858" y="993"/>
                  </a:lnTo>
                  <a:lnTo>
                    <a:pt x="859" y="986"/>
                  </a:lnTo>
                  <a:lnTo>
                    <a:pt x="859" y="986"/>
                  </a:lnTo>
                  <a:lnTo>
                    <a:pt x="858" y="980"/>
                  </a:lnTo>
                  <a:lnTo>
                    <a:pt x="856" y="973"/>
                  </a:lnTo>
                  <a:lnTo>
                    <a:pt x="853" y="968"/>
                  </a:lnTo>
                  <a:lnTo>
                    <a:pt x="849" y="964"/>
                  </a:lnTo>
                  <a:lnTo>
                    <a:pt x="845" y="959"/>
                  </a:lnTo>
                  <a:lnTo>
                    <a:pt x="839" y="957"/>
                  </a:lnTo>
                  <a:lnTo>
                    <a:pt x="833" y="955"/>
                  </a:lnTo>
                  <a:lnTo>
                    <a:pt x="826" y="954"/>
                  </a:lnTo>
                  <a:lnTo>
                    <a:pt x="826" y="954"/>
                  </a:lnTo>
                  <a:close/>
                  <a:moveTo>
                    <a:pt x="986" y="954"/>
                  </a:moveTo>
                  <a:lnTo>
                    <a:pt x="986" y="954"/>
                  </a:lnTo>
                  <a:lnTo>
                    <a:pt x="980" y="955"/>
                  </a:lnTo>
                  <a:lnTo>
                    <a:pt x="973" y="957"/>
                  </a:lnTo>
                  <a:lnTo>
                    <a:pt x="968" y="959"/>
                  </a:lnTo>
                  <a:lnTo>
                    <a:pt x="964" y="964"/>
                  </a:lnTo>
                  <a:lnTo>
                    <a:pt x="959" y="968"/>
                  </a:lnTo>
                  <a:lnTo>
                    <a:pt x="956" y="973"/>
                  </a:lnTo>
                  <a:lnTo>
                    <a:pt x="955" y="980"/>
                  </a:lnTo>
                  <a:lnTo>
                    <a:pt x="954" y="986"/>
                  </a:lnTo>
                  <a:lnTo>
                    <a:pt x="954" y="986"/>
                  </a:lnTo>
                  <a:lnTo>
                    <a:pt x="955" y="993"/>
                  </a:lnTo>
                  <a:lnTo>
                    <a:pt x="956" y="999"/>
                  </a:lnTo>
                  <a:lnTo>
                    <a:pt x="959" y="1005"/>
                  </a:lnTo>
                  <a:lnTo>
                    <a:pt x="964" y="1009"/>
                  </a:lnTo>
                  <a:lnTo>
                    <a:pt x="968" y="1013"/>
                  </a:lnTo>
                  <a:lnTo>
                    <a:pt x="973" y="1015"/>
                  </a:lnTo>
                  <a:lnTo>
                    <a:pt x="980" y="1017"/>
                  </a:lnTo>
                  <a:lnTo>
                    <a:pt x="986" y="1018"/>
                  </a:lnTo>
                  <a:lnTo>
                    <a:pt x="986" y="1018"/>
                  </a:lnTo>
                  <a:lnTo>
                    <a:pt x="993" y="1017"/>
                  </a:lnTo>
                  <a:lnTo>
                    <a:pt x="998" y="1015"/>
                  </a:lnTo>
                  <a:lnTo>
                    <a:pt x="1003" y="1013"/>
                  </a:lnTo>
                  <a:lnTo>
                    <a:pt x="1009" y="1009"/>
                  </a:lnTo>
                  <a:lnTo>
                    <a:pt x="1012" y="1005"/>
                  </a:lnTo>
                  <a:lnTo>
                    <a:pt x="1015" y="999"/>
                  </a:lnTo>
                  <a:lnTo>
                    <a:pt x="1017" y="993"/>
                  </a:lnTo>
                  <a:lnTo>
                    <a:pt x="1017" y="986"/>
                  </a:lnTo>
                  <a:lnTo>
                    <a:pt x="1017" y="986"/>
                  </a:lnTo>
                  <a:lnTo>
                    <a:pt x="1017" y="980"/>
                  </a:lnTo>
                  <a:lnTo>
                    <a:pt x="1015" y="973"/>
                  </a:lnTo>
                  <a:lnTo>
                    <a:pt x="1012" y="968"/>
                  </a:lnTo>
                  <a:lnTo>
                    <a:pt x="1009" y="964"/>
                  </a:lnTo>
                  <a:lnTo>
                    <a:pt x="1003" y="959"/>
                  </a:lnTo>
                  <a:lnTo>
                    <a:pt x="998" y="957"/>
                  </a:lnTo>
                  <a:lnTo>
                    <a:pt x="993" y="955"/>
                  </a:lnTo>
                  <a:lnTo>
                    <a:pt x="986" y="954"/>
                  </a:lnTo>
                  <a:lnTo>
                    <a:pt x="986" y="954"/>
                  </a:lnTo>
                  <a:close/>
                  <a:moveTo>
                    <a:pt x="31" y="859"/>
                  </a:moveTo>
                  <a:lnTo>
                    <a:pt x="31" y="859"/>
                  </a:lnTo>
                  <a:lnTo>
                    <a:pt x="38" y="859"/>
                  </a:lnTo>
                  <a:lnTo>
                    <a:pt x="44" y="856"/>
                  </a:lnTo>
                  <a:lnTo>
                    <a:pt x="50" y="853"/>
                  </a:lnTo>
                  <a:lnTo>
                    <a:pt x="54" y="850"/>
                  </a:lnTo>
                  <a:lnTo>
                    <a:pt x="58" y="845"/>
                  </a:lnTo>
                  <a:lnTo>
                    <a:pt x="61" y="839"/>
                  </a:lnTo>
                  <a:lnTo>
                    <a:pt x="63" y="834"/>
                  </a:lnTo>
                  <a:lnTo>
                    <a:pt x="64" y="828"/>
                  </a:lnTo>
                  <a:lnTo>
                    <a:pt x="64" y="828"/>
                  </a:lnTo>
                  <a:lnTo>
                    <a:pt x="63" y="821"/>
                  </a:lnTo>
                  <a:lnTo>
                    <a:pt x="61" y="815"/>
                  </a:lnTo>
                  <a:lnTo>
                    <a:pt x="58" y="809"/>
                  </a:lnTo>
                  <a:lnTo>
                    <a:pt x="54" y="805"/>
                  </a:lnTo>
                  <a:lnTo>
                    <a:pt x="50" y="801"/>
                  </a:lnTo>
                  <a:lnTo>
                    <a:pt x="44" y="797"/>
                  </a:lnTo>
                  <a:lnTo>
                    <a:pt x="38" y="796"/>
                  </a:lnTo>
                  <a:lnTo>
                    <a:pt x="31" y="795"/>
                  </a:lnTo>
                  <a:lnTo>
                    <a:pt x="31" y="795"/>
                  </a:lnTo>
                  <a:lnTo>
                    <a:pt x="25" y="796"/>
                  </a:lnTo>
                  <a:lnTo>
                    <a:pt x="20" y="797"/>
                  </a:lnTo>
                  <a:lnTo>
                    <a:pt x="14" y="801"/>
                  </a:lnTo>
                  <a:lnTo>
                    <a:pt x="9" y="805"/>
                  </a:lnTo>
                  <a:lnTo>
                    <a:pt x="6" y="809"/>
                  </a:lnTo>
                  <a:lnTo>
                    <a:pt x="2" y="815"/>
                  </a:lnTo>
                  <a:lnTo>
                    <a:pt x="0" y="821"/>
                  </a:lnTo>
                  <a:lnTo>
                    <a:pt x="0" y="828"/>
                  </a:lnTo>
                  <a:lnTo>
                    <a:pt x="0" y="828"/>
                  </a:lnTo>
                  <a:lnTo>
                    <a:pt x="0" y="834"/>
                  </a:lnTo>
                  <a:lnTo>
                    <a:pt x="2" y="839"/>
                  </a:lnTo>
                  <a:lnTo>
                    <a:pt x="6" y="845"/>
                  </a:lnTo>
                  <a:lnTo>
                    <a:pt x="9" y="850"/>
                  </a:lnTo>
                  <a:lnTo>
                    <a:pt x="14" y="853"/>
                  </a:lnTo>
                  <a:lnTo>
                    <a:pt x="20" y="856"/>
                  </a:lnTo>
                  <a:lnTo>
                    <a:pt x="25" y="859"/>
                  </a:lnTo>
                  <a:lnTo>
                    <a:pt x="31" y="859"/>
                  </a:lnTo>
                  <a:lnTo>
                    <a:pt x="31" y="859"/>
                  </a:lnTo>
                  <a:close/>
                  <a:moveTo>
                    <a:pt x="31" y="700"/>
                  </a:moveTo>
                  <a:lnTo>
                    <a:pt x="31" y="700"/>
                  </a:lnTo>
                  <a:lnTo>
                    <a:pt x="38" y="700"/>
                  </a:lnTo>
                  <a:lnTo>
                    <a:pt x="44" y="698"/>
                  </a:lnTo>
                  <a:lnTo>
                    <a:pt x="50" y="694"/>
                  </a:lnTo>
                  <a:lnTo>
                    <a:pt x="54" y="691"/>
                  </a:lnTo>
                  <a:lnTo>
                    <a:pt x="58" y="686"/>
                  </a:lnTo>
                  <a:lnTo>
                    <a:pt x="61" y="681"/>
                  </a:lnTo>
                  <a:lnTo>
                    <a:pt x="63" y="675"/>
                  </a:lnTo>
                  <a:lnTo>
                    <a:pt x="64" y="669"/>
                  </a:lnTo>
                  <a:lnTo>
                    <a:pt x="64" y="669"/>
                  </a:lnTo>
                  <a:lnTo>
                    <a:pt x="63" y="662"/>
                  </a:lnTo>
                  <a:lnTo>
                    <a:pt x="61" y="656"/>
                  </a:lnTo>
                  <a:lnTo>
                    <a:pt x="58" y="650"/>
                  </a:lnTo>
                  <a:lnTo>
                    <a:pt x="54" y="646"/>
                  </a:lnTo>
                  <a:lnTo>
                    <a:pt x="50" y="642"/>
                  </a:lnTo>
                  <a:lnTo>
                    <a:pt x="44" y="639"/>
                  </a:lnTo>
                  <a:lnTo>
                    <a:pt x="38" y="638"/>
                  </a:lnTo>
                  <a:lnTo>
                    <a:pt x="31" y="637"/>
                  </a:lnTo>
                  <a:lnTo>
                    <a:pt x="31" y="637"/>
                  </a:lnTo>
                  <a:lnTo>
                    <a:pt x="25" y="638"/>
                  </a:lnTo>
                  <a:lnTo>
                    <a:pt x="20" y="639"/>
                  </a:lnTo>
                  <a:lnTo>
                    <a:pt x="14" y="642"/>
                  </a:lnTo>
                  <a:lnTo>
                    <a:pt x="9" y="646"/>
                  </a:lnTo>
                  <a:lnTo>
                    <a:pt x="6" y="650"/>
                  </a:lnTo>
                  <a:lnTo>
                    <a:pt x="2" y="656"/>
                  </a:lnTo>
                  <a:lnTo>
                    <a:pt x="0" y="662"/>
                  </a:lnTo>
                  <a:lnTo>
                    <a:pt x="0" y="669"/>
                  </a:lnTo>
                  <a:lnTo>
                    <a:pt x="0" y="669"/>
                  </a:lnTo>
                  <a:lnTo>
                    <a:pt x="0" y="675"/>
                  </a:lnTo>
                  <a:lnTo>
                    <a:pt x="2" y="681"/>
                  </a:lnTo>
                  <a:lnTo>
                    <a:pt x="6" y="686"/>
                  </a:lnTo>
                  <a:lnTo>
                    <a:pt x="9" y="691"/>
                  </a:lnTo>
                  <a:lnTo>
                    <a:pt x="14" y="694"/>
                  </a:lnTo>
                  <a:lnTo>
                    <a:pt x="20" y="698"/>
                  </a:lnTo>
                  <a:lnTo>
                    <a:pt x="25" y="700"/>
                  </a:lnTo>
                  <a:lnTo>
                    <a:pt x="31" y="700"/>
                  </a:lnTo>
                  <a:lnTo>
                    <a:pt x="31" y="700"/>
                  </a:lnTo>
                  <a:close/>
                  <a:moveTo>
                    <a:pt x="31" y="541"/>
                  </a:moveTo>
                  <a:lnTo>
                    <a:pt x="31" y="541"/>
                  </a:lnTo>
                  <a:lnTo>
                    <a:pt x="38" y="540"/>
                  </a:lnTo>
                  <a:lnTo>
                    <a:pt x="44" y="539"/>
                  </a:lnTo>
                  <a:lnTo>
                    <a:pt x="50" y="536"/>
                  </a:lnTo>
                  <a:lnTo>
                    <a:pt x="54" y="531"/>
                  </a:lnTo>
                  <a:lnTo>
                    <a:pt x="58" y="527"/>
                  </a:lnTo>
                  <a:lnTo>
                    <a:pt x="61" y="522"/>
                  </a:lnTo>
                  <a:lnTo>
                    <a:pt x="63" y="515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3" y="502"/>
                  </a:lnTo>
                  <a:lnTo>
                    <a:pt x="61" y="497"/>
                  </a:lnTo>
                  <a:lnTo>
                    <a:pt x="58" y="492"/>
                  </a:lnTo>
                  <a:lnTo>
                    <a:pt x="54" y="486"/>
                  </a:lnTo>
                  <a:lnTo>
                    <a:pt x="50" y="483"/>
                  </a:lnTo>
                  <a:lnTo>
                    <a:pt x="44" y="480"/>
                  </a:lnTo>
                  <a:lnTo>
                    <a:pt x="38" y="478"/>
                  </a:lnTo>
                  <a:lnTo>
                    <a:pt x="31" y="478"/>
                  </a:lnTo>
                  <a:lnTo>
                    <a:pt x="31" y="478"/>
                  </a:lnTo>
                  <a:lnTo>
                    <a:pt x="25" y="478"/>
                  </a:lnTo>
                  <a:lnTo>
                    <a:pt x="20" y="480"/>
                  </a:lnTo>
                  <a:lnTo>
                    <a:pt x="14" y="483"/>
                  </a:lnTo>
                  <a:lnTo>
                    <a:pt x="9" y="486"/>
                  </a:lnTo>
                  <a:lnTo>
                    <a:pt x="6" y="492"/>
                  </a:lnTo>
                  <a:lnTo>
                    <a:pt x="2" y="497"/>
                  </a:lnTo>
                  <a:lnTo>
                    <a:pt x="0" y="502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0" y="515"/>
                  </a:lnTo>
                  <a:lnTo>
                    <a:pt x="2" y="522"/>
                  </a:lnTo>
                  <a:lnTo>
                    <a:pt x="6" y="527"/>
                  </a:lnTo>
                  <a:lnTo>
                    <a:pt x="9" y="531"/>
                  </a:lnTo>
                  <a:lnTo>
                    <a:pt x="14" y="536"/>
                  </a:lnTo>
                  <a:lnTo>
                    <a:pt x="20" y="539"/>
                  </a:lnTo>
                  <a:lnTo>
                    <a:pt x="25" y="540"/>
                  </a:lnTo>
                  <a:lnTo>
                    <a:pt x="31" y="541"/>
                  </a:lnTo>
                  <a:lnTo>
                    <a:pt x="31" y="541"/>
                  </a:lnTo>
                  <a:close/>
                  <a:moveTo>
                    <a:pt x="31" y="382"/>
                  </a:moveTo>
                  <a:lnTo>
                    <a:pt x="31" y="382"/>
                  </a:lnTo>
                  <a:lnTo>
                    <a:pt x="38" y="381"/>
                  </a:lnTo>
                  <a:lnTo>
                    <a:pt x="44" y="379"/>
                  </a:lnTo>
                  <a:lnTo>
                    <a:pt x="50" y="377"/>
                  </a:lnTo>
                  <a:lnTo>
                    <a:pt x="54" y="373"/>
                  </a:lnTo>
                  <a:lnTo>
                    <a:pt x="58" y="368"/>
                  </a:lnTo>
                  <a:lnTo>
                    <a:pt x="61" y="363"/>
                  </a:lnTo>
                  <a:lnTo>
                    <a:pt x="63" y="357"/>
                  </a:lnTo>
                  <a:lnTo>
                    <a:pt x="64" y="350"/>
                  </a:lnTo>
                  <a:lnTo>
                    <a:pt x="64" y="350"/>
                  </a:lnTo>
                  <a:lnTo>
                    <a:pt x="63" y="344"/>
                  </a:lnTo>
                  <a:lnTo>
                    <a:pt x="61" y="338"/>
                  </a:lnTo>
                  <a:lnTo>
                    <a:pt x="58" y="333"/>
                  </a:lnTo>
                  <a:lnTo>
                    <a:pt x="54" y="328"/>
                  </a:lnTo>
                  <a:lnTo>
                    <a:pt x="50" y="324"/>
                  </a:lnTo>
                  <a:lnTo>
                    <a:pt x="44" y="321"/>
                  </a:lnTo>
                  <a:lnTo>
                    <a:pt x="38" y="319"/>
                  </a:lnTo>
                  <a:lnTo>
                    <a:pt x="31" y="318"/>
                  </a:lnTo>
                  <a:lnTo>
                    <a:pt x="31" y="318"/>
                  </a:lnTo>
                  <a:lnTo>
                    <a:pt x="25" y="319"/>
                  </a:lnTo>
                  <a:lnTo>
                    <a:pt x="20" y="321"/>
                  </a:lnTo>
                  <a:lnTo>
                    <a:pt x="14" y="324"/>
                  </a:lnTo>
                  <a:lnTo>
                    <a:pt x="9" y="328"/>
                  </a:lnTo>
                  <a:lnTo>
                    <a:pt x="6" y="333"/>
                  </a:lnTo>
                  <a:lnTo>
                    <a:pt x="2" y="338"/>
                  </a:lnTo>
                  <a:lnTo>
                    <a:pt x="0" y="344"/>
                  </a:lnTo>
                  <a:lnTo>
                    <a:pt x="0" y="350"/>
                  </a:lnTo>
                  <a:lnTo>
                    <a:pt x="0" y="350"/>
                  </a:lnTo>
                  <a:lnTo>
                    <a:pt x="0" y="357"/>
                  </a:lnTo>
                  <a:lnTo>
                    <a:pt x="2" y="363"/>
                  </a:lnTo>
                  <a:lnTo>
                    <a:pt x="6" y="368"/>
                  </a:lnTo>
                  <a:lnTo>
                    <a:pt x="9" y="373"/>
                  </a:lnTo>
                  <a:lnTo>
                    <a:pt x="14" y="377"/>
                  </a:lnTo>
                  <a:lnTo>
                    <a:pt x="20" y="379"/>
                  </a:lnTo>
                  <a:lnTo>
                    <a:pt x="25" y="381"/>
                  </a:lnTo>
                  <a:lnTo>
                    <a:pt x="31" y="382"/>
                  </a:lnTo>
                  <a:lnTo>
                    <a:pt x="31" y="382"/>
                  </a:lnTo>
                  <a:close/>
                  <a:moveTo>
                    <a:pt x="31" y="223"/>
                  </a:moveTo>
                  <a:lnTo>
                    <a:pt x="31" y="223"/>
                  </a:lnTo>
                  <a:lnTo>
                    <a:pt x="38" y="222"/>
                  </a:lnTo>
                  <a:lnTo>
                    <a:pt x="44" y="220"/>
                  </a:lnTo>
                  <a:lnTo>
                    <a:pt x="50" y="218"/>
                  </a:lnTo>
                  <a:lnTo>
                    <a:pt x="54" y="214"/>
                  </a:lnTo>
                  <a:lnTo>
                    <a:pt x="58" y="210"/>
                  </a:lnTo>
                  <a:lnTo>
                    <a:pt x="61" y="203"/>
                  </a:lnTo>
                  <a:lnTo>
                    <a:pt x="63" y="198"/>
                  </a:lnTo>
                  <a:lnTo>
                    <a:pt x="64" y="191"/>
                  </a:lnTo>
                  <a:lnTo>
                    <a:pt x="64" y="191"/>
                  </a:lnTo>
                  <a:lnTo>
                    <a:pt x="63" y="185"/>
                  </a:lnTo>
                  <a:lnTo>
                    <a:pt x="61" y="178"/>
                  </a:lnTo>
                  <a:lnTo>
                    <a:pt x="58" y="173"/>
                  </a:lnTo>
                  <a:lnTo>
                    <a:pt x="54" y="169"/>
                  </a:lnTo>
                  <a:lnTo>
                    <a:pt x="50" y="164"/>
                  </a:lnTo>
                  <a:lnTo>
                    <a:pt x="44" y="162"/>
                  </a:lnTo>
                  <a:lnTo>
                    <a:pt x="38" y="160"/>
                  </a:lnTo>
                  <a:lnTo>
                    <a:pt x="31" y="159"/>
                  </a:lnTo>
                  <a:lnTo>
                    <a:pt x="31" y="159"/>
                  </a:lnTo>
                  <a:lnTo>
                    <a:pt x="25" y="160"/>
                  </a:lnTo>
                  <a:lnTo>
                    <a:pt x="20" y="162"/>
                  </a:lnTo>
                  <a:lnTo>
                    <a:pt x="14" y="164"/>
                  </a:lnTo>
                  <a:lnTo>
                    <a:pt x="9" y="169"/>
                  </a:lnTo>
                  <a:lnTo>
                    <a:pt x="6" y="173"/>
                  </a:lnTo>
                  <a:lnTo>
                    <a:pt x="2" y="178"/>
                  </a:lnTo>
                  <a:lnTo>
                    <a:pt x="0" y="185"/>
                  </a:lnTo>
                  <a:lnTo>
                    <a:pt x="0" y="191"/>
                  </a:lnTo>
                  <a:lnTo>
                    <a:pt x="0" y="191"/>
                  </a:lnTo>
                  <a:lnTo>
                    <a:pt x="0" y="198"/>
                  </a:lnTo>
                  <a:lnTo>
                    <a:pt x="2" y="203"/>
                  </a:lnTo>
                  <a:lnTo>
                    <a:pt x="6" y="210"/>
                  </a:lnTo>
                  <a:lnTo>
                    <a:pt x="9" y="214"/>
                  </a:lnTo>
                  <a:lnTo>
                    <a:pt x="14" y="218"/>
                  </a:lnTo>
                  <a:lnTo>
                    <a:pt x="20" y="220"/>
                  </a:lnTo>
                  <a:lnTo>
                    <a:pt x="25" y="222"/>
                  </a:lnTo>
                  <a:lnTo>
                    <a:pt x="31" y="223"/>
                  </a:lnTo>
                  <a:lnTo>
                    <a:pt x="31" y="223"/>
                  </a:lnTo>
                  <a:close/>
                  <a:moveTo>
                    <a:pt x="31" y="64"/>
                  </a:moveTo>
                  <a:lnTo>
                    <a:pt x="31" y="64"/>
                  </a:lnTo>
                  <a:lnTo>
                    <a:pt x="38" y="64"/>
                  </a:lnTo>
                  <a:lnTo>
                    <a:pt x="44" y="61"/>
                  </a:lnTo>
                  <a:lnTo>
                    <a:pt x="50" y="58"/>
                  </a:lnTo>
                  <a:lnTo>
                    <a:pt x="54" y="55"/>
                  </a:lnTo>
                  <a:lnTo>
                    <a:pt x="58" y="50"/>
                  </a:lnTo>
                  <a:lnTo>
                    <a:pt x="61" y="44"/>
                  </a:lnTo>
                  <a:lnTo>
                    <a:pt x="63" y="39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3" y="26"/>
                  </a:lnTo>
                  <a:lnTo>
                    <a:pt x="61" y="20"/>
                  </a:lnTo>
                  <a:lnTo>
                    <a:pt x="58" y="14"/>
                  </a:lnTo>
                  <a:lnTo>
                    <a:pt x="54" y="10"/>
                  </a:lnTo>
                  <a:lnTo>
                    <a:pt x="50" y="6"/>
                  </a:lnTo>
                  <a:lnTo>
                    <a:pt x="44" y="2"/>
                  </a:lnTo>
                  <a:lnTo>
                    <a:pt x="38" y="1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5" y="1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9"/>
                  </a:lnTo>
                  <a:lnTo>
                    <a:pt x="2" y="44"/>
                  </a:lnTo>
                  <a:lnTo>
                    <a:pt x="6" y="50"/>
                  </a:lnTo>
                  <a:lnTo>
                    <a:pt x="9" y="55"/>
                  </a:lnTo>
                  <a:lnTo>
                    <a:pt x="14" y="58"/>
                  </a:lnTo>
                  <a:lnTo>
                    <a:pt x="20" y="61"/>
                  </a:lnTo>
                  <a:lnTo>
                    <a:pt x="25" y="64"/>
                  </a:lnTo>
                  <a:lnTo>
                    <a:pt x="31" y="64"/>
                  </a:lnTo>
                  <a:lnTo>
                    <a:pt x="31" y="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475588" y="2398129"/>
            <a:ext cx="1224000" cy="1224000"/>
            <a:chOff x="5988852" y="2398129"/>
            <a:chExt cx="1224000" cy="1224000"/>
          </a:xfrm>
        </p:grpSpPr>
        <p:sp>
          <p:nvSpPr>
            <p:cNvPr id="26" name="椭圆 25"/>
            <p:cNvSpPr/>
            <p:nvPr/>
          </p:nvSpPr>
          <p:spPr>
            <a:xfrm>
              <a:off x="5988852" y="2398129"/>
              <a:ext cx="1224000" cy="1224000"/>
            </a:xfrm>
            <a:prstGeom prst="ellipse">
              <a:avLst/>
            </a:prstGeom>
            <a:solidFill>
              <a:srgbClr val="2C353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7" name="Freeform 80"/>
            <p:cNvSpPr>
              <a:spLocks noEditPoints="1"/>
            </p:cNvSpPr>
            <p:nvPr/>
          </p:nvSpPr>
          <p:spPr bwMode="auto">
            <a:xfrm>
              <a:off x="6439720" y="2847410"/>
              <a:ext cx="322263" cy="323850"/>
            </a:xfrm>
            <a:custGeom>
              <a:avLst/>
              <a:gdLst>
                <a:gd name="T0" fmla="*/ 1017 w 1017"/>
                <a:gd name="T1" fmla="*/ 28 h 1017"/>
                <a:gd name="T2" fmla="*/ 1017 w 1017"/>
                <a:gd name="T3" fmla="*/ 25 h 1017"/>
                <a:gd name="T4" fmla="*/ 1015 w 1017"/>
                <a:gd name="T5" fmla="*/ 19 h 1017"/>
                <a:gd name="T6" fmla="*/ 1014 w 1017"/>
                <a:gd name="T7" fmla="*/ 17 h 1017"/>
                <a:gd name="T8" fmla="*/ 1011 w 1017"/>
                <a:gd name="T9" fmla="*/ 12 h 1017"/>
                <a:gd name="T10" fmla="*/ 1008 w 1017"/>
                <a:gd name="T11" fmla="*/ 9 h 1017"/>
                <a:gd name="T12" fmla="*/ 1005 w 1017"/>
                <a:gd name="T13" fmla="*/ 6 h 1017"/>
                <a:gd name="T14" fmla="*/ 1003 w 1017"/>
                <a:gd name="T15" fmla="*/ 5 h 1017"/>
                <a:gd name="T16" fmla="*/ 1002 w 1017"/>
                <a:gd name="T17" fmla="*/ 4 h 1017"/>
                <a:gd name="T18" fmla="*/ 1002 w 1017"/>
                <a:gd name="T19" fmla="*/ 4 h 1017"/>
                <a:gd name="T20" fmla="*/ 995 w 1017"/>
                <a:gd name="T21" fmla="*/ 1 h 1017"/>
                <a:gd name="T22" fmla="*/ 991 w 1017"/>
                <a:gd name="T23" fmla="*/ 0 h 1017"/>
                <a:gd name="T24" fmla="*/ 984 w 1017"/>
                <a:gd name="T25" fmla="*/ 0 h 1017"/>
                <a:gd name="T26" fmla="*/ 983 w 1017"/>
                <a:gd name="T27" fmla="*/ 0 h 1017"/>
                <a:gd name="T28" fmla="*/ 977 w 1017"/>
                <a:gd name="T29" fmla="*/ 1 h 1017"/>
                <a:gd name="T30" fmla="*/ 973 w 1017"/>
                <a:gd name="T31" fmla="*/ 2 h 1017"/>
                <a:gd name="T32" fmla="*/ 968 w 1017"/>
                <a:gd name="T33" fmla="*/ 5 h 1017"/>
                <a:gd name="T34" fmla="*/ 968 w 1017"/>
                <a:gd name="T35" fmla="*/ 5 h 1017"/>
                <a:gd name="T36" fmla="*/ 10 w 1017"/>
                <a:gd name="T37" fmla="*/ 676 h 1017"/>
                <a:gd name="T38" fmla="*/ 1 w 1017"/>
                <a:gd name="T39" fmla="*/ 689 h 1017"/>
                <a:gd name="T40" fmla="*/ 0 w 1017"/>
                <a:gd name="T41" fmla="*/ 704 h 1017"/>
                <a:gd name="T42" fmla="*/ 3 w 1017"/>
                <a:gd name="T43" fmla="*/ 713 h 1017"/>
                <a:gd name="T44" fmla="*/ 13 w 1017"/>
                <a:gd name="T45" fmla="*/ 724 h 1017"/>
                <a:gd name="T46" fmla="*/ 27 w 1017"/>
                <a:gd name="T47" fmla="*/ 731 h 1017"/>
                <a:gd name="T48" fmla="*/ 350 w 1017"/>
                <a:gd name="T49" fmla="*/ 985 h 1017"/>
                <a:gd name="T50" fmla="*/ 351 w 1017"/>
                <a:gd name="T51" fmla="*/ 988 h 1017"/>
                <a:gd name="T52" fmla="*/ 354 w 1017"/>
                <a:gd name="T53" fmla="*/ 1000 h 1017"/>
                <a:gd name="T54" fmla="*/ 357 w 1017"/>
                <a:gd name="T55" fmla="*/ 1005 h 1017"/>
                <a:gd name="T56" fmla="*/ 365 w 1017"/>
                <a:gd name="T57" fmla="*/ 1012 h 1017"/>
                <a:gd name="T58" fmla="*/ 368 w 1017"/>
                <a:gd name="T59" fmla="*/ 1014 h 1017"/>
                <a:gd name="T60" fmla="*/ 376 w 1017"/>
                <a:gd name="T61" fmla="*/ 1016 h 1017"/>
                <a:gd name="T62" fmla="*/ 382 w 1017"/>
                <a:gd name="T63" fmla="*/ 1017 h 1017"/>
                <a:gd name="T64" fmla="*/ 393 w 1017"/>
                <a:gd name="T65" fmla="*/ 1015 h 1017"/>
                <a:gd name="T66" fmla="*/ 399 w 1017"/>
                <a:gd name="T67" fmla="*/ 1012 h 1017"/>
                <a:gd name="T68" fmla="*/ 405 w 1017"/>
                <a:gd name="T69" fmla="*/ 1006 h 1017"/>
                <a:gd name="T70" fmla="*/ 524 w 1017"/>
                <a:gd name="T71" fmla="*/ 821 h 1017"/>
                <a:gd name="T72" fmla="*/ 876 w 1017"/>
                <a:gd name="T73" fmla="*/ 1013 h 1017"/>
                <a:gd name="T74" fmla="*/ 891 w 1017"/>
                <a:gd name="T75" fmla="*/ 1017 h 1017"/>
                <a:gd name="T76" fmla="*/ 906 w 1017"/>
                <a:gd name="T77" fmla="*/ 1013 h 1017"/>
                <a:gd name="T78" fmla="*/ 921 w 1017"/>
                <a:gd name="T79" fmla="*/ 996 h 1017"/>
                <a:gd name="T80" fmla="*/ 1017 w 1017"/>
                <a:gd name="T81" fmla="*/ 34 h 1017"/>
                <a:gd name="T82" fmla="*/ 367 w 1017"/>
                <a:gd name="T83" fmla="*/ 667 h 1017"/>
                <a:gd name="T84" fmla="*/ 367 w 1017"/>
                <a:gd name="T85" fmla="*/ 667 h 1017"/>
                <a:gd name="T86" fmla="*/ 760 w 1017"/>
                <a:gd name="T87" fmla="*/ 328 h 1017"/>
                <a:gd name="T88" fmla="*/ 557 w 1017"/>
                <a:gd name="T89" fmla="*/ 76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7" h="1017">
                  <a:moveTo>
                    <a:pt x="1017" y="31"/>
                  </a:moveTo>
                  <a:lnTo>
                    <a:pt x="1017" y="31"/>
                  </a:lnTo>
                  <a:lnTo>
                    <a:pt x="1017" y="28"/>
                  </a:lnTo>
                  <a:lnTo>
                    <a:pt x="1017" y="28"/>
                  </a:lnTo>
                  <a:lnTo>
                    <a:pt x="1017" y="25"/>
                  </a:lnTo>
                  <a:lnTo>
                    <a:pt x="1017" y="25"/>
                  </a:lnTo>
                  <a:lnTo>
                    <a:pt x="1016" y="23"/>
                  </a:lnTo>
                  <a:lnTo>
                    <a:pt x="1016" y="23"/>
                  </a:lnTo>
                  <a:lnTo>
                    <a:pt x="1015" y="19"/>
                  </a:lnTo>
                  <a:lnTo>
                    <a:pt x="1015" y="19"/>
                  </a:lnTo>
                  <a:lnTo>
                    <a:pt x="1014" y="17"/>
                  </a:lnTo>
                  <a:lnTo>
                    <a:pt x="1014" y="17"/>
                  </a:lnTo>
                  <a:lnTo>
                    <a:pt x="1013" y="15"/>
                  </a:lnTo>
                  <a:lnTo>
                    <a:pt x="1013" y="15"/>
                  </a:lnTo>
                  <a:lnTo>
                    <a:pt x="1011" y="12"/>
                  </a:lnTo>
                  <a:lnTo>
                    <a:pt x="1011" y="12"/>
                  </a:lnTo>
                  <a:lnTo>
                    <a:pt x="1008" y="9"/>
                  </a:lnTo>
                  <a:lnTo>
                    <a:pt x="1008" y="9"/>
                  </a:lnTo>
                  <a:lnTo>
                    <a:pt x="1006" y="7"/>
                  </a:lnTo>
                  <a:lnTo>
                    <a:pt x="1006" y="7"/>
                  </a:lnTo>
                  <a:lnTo>
                    <a:pt x="1005" y="6"/>
                  </a:lnTo>
                  <a:lnTo>
                    <a:pt x="1005" y="6"/>
                  </a:lnTo>
                  <a:lnTo>
                    <a:pt x="1003" y="5"/>
                  </a:lnTo>
                  <a:lnTo>
                    <a:pt x="1003" y="5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998" y="2"/>
                  </a:lnTo>
                  <a:lnTo>
                    <a:pt x="998" y="2"/>
                  </a:lnTo>
                  <a:lnTo>
                    <a:pt x="995" y="1"/>
                  </a:lnTo>
                  <a:lnTo>
                    <a:pt x="995" y="1"/>
                  </a:lnTo>
                  <a:lnTo>
                    <a:pt x="991" y="0"/>
                  </a:lnTo>
                  <a:lnTo>
                    <a:pt x="991" y="0"/>
                  </a:lnTo>
                  <a:lnTo>
                    <a:pt x="988" y="0"/>
                  </a:lnTo>
                  <a:lnTo>
                    <a:pt x="988" y="0"/>
                  </a:lnTo>
                  <a:lnTo>
                    <a:pt x="984" y="0"/>
                  </a:lnTo>
                  <a:lnTo>
                    <a:pt x="984" y="0"/>
                  </a:lnTo>
                  <a:lnTo>
                    <a:pt x="983" y="0"/>
                  </a:lnTo>
                  <a:lnTo>
                    <a:pt x="983" y="0"/>
                  </a:lnTo>
                  <a:lnTo>
                    <a:pt x="981" y="0"/>
                  </a:lnTo>
                  <a:lnTo>
                    <a:pt x="981" y="0"/>
                  </a:lnTo>
                  <a:lnTo>
                    <a:pt x="977" y="1"/>
                  </a:lnTo>
                  <a:lnTo>
                    <a:pt x="977" y="1"/>
                  </a:lnTo>
                  <a:lnTo>
                    <a:pt x="973" y="2"/>
                  </a:lnTo>
                  <a:lnTo>
                    <a:pt x="973" y="2"/>
                  </a:lnTo>
                  <a:lnTo>
                    <a:pt x="971" y="3"/>
                  </a:lnTo>
                  <a:lnTo>
                    <a:pt x="971" y="3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14" y="673"/>
                  </a:lnTo>
                  <a:lnTo>
                    <a:pt x="14" y="673"/>
                  </a:lnTo>
                  <a:lnTo>
                    <a:pt x="10" y="676"/>
                  </a:lnTo>
                  <a:lnTo>
                    <a:pt x="6" y="680"/>
                  </a:lnTo>
                  <a:lnTo>
                    <a:pt x="3" y="684"/>
                  </a:lnTo>
                  <a:lnTo>
                    <a:pt x="1" y="689"/>
                  </a:lnTo>
                  <a:lnTo>
                    <a:pt x="0" y="693"/>
                  </a:lnTo>
                  <a:lnTo>
                    <a:pt x="0" y="698"/>
                  </a:lnTo>
                  <a:lnTo>
                    <a:pt x="0" y="704"/>
                  </a:lnTo>
                  <a:lnTo>
                    <a:pt x="1" y="708"/>
                  </a:lnTo>
                  <a:lnTo>
                    <a:pt x="1" y="708"/>
                  </a:lnTo>
                  <a:lnTo>
                    <a:pt x="3" y="713"/>
                  </a:lnTo>
                  <a:lnTo>
                    <a:pt x="6" y="718"/>
                  </a:lnTo>
                  <a:lnTo>
                    <a:pt x="10" y="721"/>
                  </a:lnTo>
                  <a:lnTo>
                    <a:pt x="13" y="724"/>
                  </a:lnTo>
                  <a:lnTo>
                    <a:pt x="17" y="727"/>
                  </a:lnTo>
                  <a:lnTo>
                    <a:pt x="21" y="730"/>
                  </a:lnTo>
                  <a:lnTo>
                    <a:pt x="27" y="731"/>
                  </a:lnTo>
                  <a:lnTo>
                    <a:pt x="32" y="731"/>
                  </a:lnTo>
                  <a:lnTo>
                    <a:pt x="350" y="731"/>
                  </a:lnTo>
                  <a:lnTo>
                    <a:pt x="350" y="985"/>
                  </a:lnTo>
                  <a:lnTo>
                    <a:pt x="350" y="985"/>
                  </a:lnTo>
                  <a:lnTo>
                    <a:pt x="351" y="988"/>
                  </a:lnTo>
                  <a:lnTo>
                    <a:pt x="351" y="988"/>
                  </a:lnTo>
                  <a:lnTo>
                    <a:pt x="352" y="995"/>
                  </a:lnTo>
                  <a:lnTo>
                    <a:pt x="352" y="995"/>
                  </a:lnTo>
                  <a:lnTo>
                    <a:pt x="354" y="1000"/>
                  </a:lnTo>
                  <a:lnTo>
                    <a:pt x="354" y="1000"/>
                  </a:lnTo>
                  <a:lnTo>
                    <a:pt x="357" y="1005"/>
                  </a:lnTo>
                  <a:lnTo>
                    <a:pt x="357" y="1005"/>
                  </a:lnTo>
                  <a:lnTo>
                    <a:pt x="362" y="1010"/>
                  </a:lnTo>
                  <a:lnTo>
                    <a:pt x="362" y="1010"/>
                  </a:lnTo>
                  <a:lnTo>
                    <a:pt x="365" y="1012"/>
                  </a:lnTo>
                  <a:lnTo>
                    <a:pt x="365" y="1012"/>
                  </a:lnTo>
                  <a:lnTo>
                    <a:pt x="368" y="1014"/>
                  </a:lnTo>
                  <a:lnTo>
                    <a:pt x="368" y="1014"/>
                  </a:lnTo>
                  <a:lnTo>
                    <a:pt x="370" y="1015"/>
                  </a:lnTo>
                  <a:lnTo>
                    <a:pt x="370" y="1015"/>
                  </a:lnTo>
                  <a:lnTo>
                    <a:pt x="376" y="1016"/>
                  </a:lnTo>
                  <a:lnTo>
                    <a:pt x="382" y="1017"/>
                  </a:lnTo>
                  <a:lnTo>
                    <a:pt x="382" y="1017"/>
                  </a:lnTo>
                  <a:lnTo>
                    <a:pt x="382" y="1017"/>
                  </a:lnTo>
                  <a:lnTo>
                    <a:pt x="387" y="1016"/>
                  </a:lnTo>
                  <a:lnTo>
                    <a:pt x="393" y="1015"/>
                  </a:lnTo>
                  <a:lnTo>
                    <a:pt x="393" y="1015"/>
                  </a:lnTo>
                  <a:lnTo>
                    <a:pt x="395" y="1014"/>
                  </a:lnTo>
                  <a:lnTo>
                    <a:pt x="395" y="1014"/>
                  </a:lnTo>
                  <a:lnTo>
                    <a:pt x="399" y="1012"/>
                  </a:lnTo>
                  <a:lnTo>
                    <a:pt x="403" y="1007"/>
                  </a:lnTo>
                  <a:lnTo>
                    <a:pt x="403" y="1007"/>
                  </a:lnTo>
                  <a:lnTo>
                    <a:pt x="405" y="1006"/>
                  </a:lnTo>
                  <a:lnTo>
                    <a:pt x="405" y="1006"/>
                  </a:lnTo>
                  <a:lnTo>
                    <a:pt x="409" y="1002"/>
                  </a:lnTo>
                  <a:lnTo>
                    <a:pt x="524" y="821"/>
                  </a:lnTo>
                  <a:lnTo>
                    <a:pt x="524" y="821"/>
                  </a:lnTo>
                  <a:lnTo>
                    <a:pt x="526" y="822"/>
                  </a:lnTo>
                  <a:lnTo>
                    <a:pt x="876" y="1013"/>
                  </a:lnTo>
                  <a:lnTo>
                    <a:pt x="876" y="1013"/>
                  </a:lnTo>
                  <a:lnTo>
                    <a:pt x="883" y="1016"/>
                  </a:lnTo>
                  <a:lnTo>
                    <a:pt x="891" y="1017"/>
                  </a:lnTo>
                  <a:lnTo>
                    <a:pt x="898" y="1016"/>
                  </a:lnTo>
                  <a:lnTo>
                    <a:pt x="906" y="1013"/>
                  </a:lnTo>
                  <a:lnTo>
                    <a:pt x="906" y="1013"/>
                  </a:lnTo>
                  <a:lnTo>
                    <a:pt x="912" y="1009"/>
                  </a:lnTo>
                  <a:lnTo>
                    <a:pt x="917" y="1003"/>
                  </a:lnTo>
                  <a:lnTo>
                    <a:pt x="921" y="996"/>
                  </a:lnTo>
                  <a:lnTo>
                    <a:pt x="922" y="988"/>
                  </a:lnTo>
                  <a:lnTo>
                    <a:pt x="1017" y="34"/>
                  </a:lnTo>
                  <a:lnTo>
                    <a:pt x="1017" y="34"/>
                  </a:lnTo>
                  <a:lnTo>
                    <a:pt x="1017" y="31"/>
                  </a:lnTo>
                  <a:lnTo>
                    <a:pt x="1017" y="31"/>
                  </a:lnTo>
                  <a:close/>
                  <a:moveTo>
                    <a:pt x="367" y="667"/>
                  </a:moveTo>
                  <a:lnTo>
                    <a:pt x="133" y="667"/>
                  </a:lnTo>
                  <a:lnTo>
                    <a:pt x="773" y="219"/>
                  </a:lnTo>
                  <a:lnTo>
                    <a:pt x="367" y="667"/>
                  </a:lnTo>
                  <a:close/>
                  <a:moveTo>
                    <a:pt x="413" y="875"/>
                  </a:moveTo>
                  <a:lnTo>
                    <a:pt x="413" y="711"/>
                  </a:lnTo>
                  <a:lnTo>
                    <a:pt x="760" y="328"/>
                  </a:lnTo>
                  <a:lnTo>
                    <a:pt x="413" y="875"/>
                  </a:lnTo>
                  <a:close/>
                  <a:moveTo>
                    <a:pt x="864" y="934"/>
                  </a:moveTo>
                  <a:lnTo>
                    <a:pt x="557" y="767"/>
                  </a:lnTo>
                  <a:lnTo>
                    <a:pt x="941" y="162"/>
                  </a:lnTo>
                  <a:lnTo>
                    <a:pt x="864" y="9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327900" y="1805305"/>
            <a:ext cx="5904230" cy="4192270"/>
            <a:chOff x="11540" y="2843"/>
            <a:chExt cx="9298" cy="6602"/>
          </a:xfrm>
        </p:grpSpPr>
        <p:grpSp>
          <p:nvGrpSpPr>
            <p:cNvPr id="4" name="组合 3"/>
            <p:cNvGrpSpPr/>
            <p:nvPr/>
          </p:nvGrpSpPr>
          <p:grpSpPr>
            <a:xfrm>
              <a:off x="11540" y="2843"/>
              <a:ext cx="9299" cy="6602"/>
              <a:chOff x="11540" y="2843"/>
              <a:chExt cx="9299" cy="6602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11540" y="2843"/>
                <a:ext cx="9299" cy="6602"/>
                <a:chOff x="-86724" y="3066432"/>
                <a:chExt cx="3375639" cy="2396704"/>
              </a:xfrm>
            </p:grpSpPr>
            <p:pic>
              <p:nvPicPr>
                <p:cNvPr id="29" name="图片 28"/>
                <p:cNvPicPr>
                  <a:picLocks noChangeAspect="1"/>
                </p:cNvPicPr>
                <p:nvPr/>
              </p:nvPicPr>
              <p:blipFill>
                <a:blip r:embed="rId1" cstate="email"/>
                <a:stretch>
                  <a:fillRect/>
                </a:stretch>
              </p:blipFill>
              <p:spPr>
                <a:xfrm>
                  <a:off x="-86724" y="3066432"/>
                  <a:ext cx="3375639" cy="2396704"/>
                </a:xfrm>
                <a:prstGeom prst="rect">
                  <a:avLst/>
                </a:prstGeom>
              </p:spPr>
            </p:pic>
            <p:sp>
              <p:nvSpPr>
                <p:cNvPr id="31" name="矩形 30"/>
                <p:cNvSpPr/>
                <p:nvPr/>
              </p:nvSpPr>
              <p:spPr>
                <a:xfrm>
                  <a:off x="314294" y="3188742"/>
                  <a:ext cx="2571781" cy="1605507"/>
                </a:xfrm>
                <a:prstGeom prst="rect">
                  <a:avLst/>
                </a:prstGeom>
                <a:solidFill>
                  <a:srgbClr val="2C353A"/>
                </a:solidFill>
                <a:ln w="3175">
                  <a:solidFill>
                    <a:srgbClr val="32323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endParaRPr>
                </a:p>
              </p:txBody>
            </p:sp>
          </p:grpSp>
          <p:pic>
            <p:nvPicPr>
              <p:cNvPr id="3" name="图片 2" descr="C:/Users/asus/AppData/Local/Temp/kaimatting/20201006155407/output_aiMatting_20201006155421.pngoutput_aiMatting_2020100615542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491" y="3952"/>
                <a:ext cx="1392" cy="1236"/>
              </a:xfrm>
              <a:prstGeom prst="rect">
                <a:avLst/>
              </a:prstGeom>
            </p:spPr>
          </p:pic>
        </p:grpSp>
        <p:sp>
          <p:nvSpPr>
            <p:cNvPr id="34" name="文本框 33"/>
            <p:cNvSpPr txBox="1"/>
            <p:nvPr/>
          </p:nvSpPr>
          <p:spPr>
            <a:xfrm>
              <a:off x="14237" y="5400"/>
              <a:ext cx="3899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小箱交</a:t>
              </a:r>
              <a:endParaRPr lang="zh-CN" altLang="en-US" sz="2400" b="1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  <a:p>
              <a:pPr algn="ctr"/>
              <a:r>
                <a:rPr lang="zh-CN" altLang="en-US" b="1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您的不二之选</a:t>
              </a:r>
              <a:endParaRPr lang="zh-CN" altLang="en-US" b="1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8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8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3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8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8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8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2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5" dur="2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7" grpId="0"/>
          <p:bldP spid="1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8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8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8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8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8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2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5" dur="2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7" grpId="0"/>
          <p:bldP spid="18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3" name="文本框 3"/>
          <p:cNvSpPr txBox="1"/>
          <p:nvPr/>
        </p:nvSpPr>
        <p:spPr>
          <a:xfrm>
            <a:off x="838622" y="908720"/>
            <a:ext cx="1512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03</a:t>
            </a:r>
            <a:endParaRPr lang="zh-CN" altLang="en-US" sz="7200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4" name="文本框 3"/>
          <p:cNvSpPr txBox="1"/>
          <p:nvPr/>
        </p:nvSpPr>
        <p:spPr>
          <a:xfrm>
            <a:off x="838622" y="3068960"/>
            <a:ext cx="9865096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对第一次迭代的总结与评估</a:t>
            </a:r>
            <a:endParaRPr lang="zh-CN" altLang="en-US" sz="60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endParaRPr lang="zh-CN" altLang="en-US" sz="60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0" name="Shape 135"/>
          <p:cNvSpPr/>
          <p:nvPr/>
        </p:nvSpPr>
        <p:spPr>
          <a:xfrm>
            <a:off x="10129576" y="2723085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1" name="Shape 136"/>
          <p:cNvSpPr/>
          <p:nvPr/>
        </p:nvSpPr>
        <p:spPr>
          <a:xfrm>
            <a:off x="10901663" y="1333658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2" name="Shape 111"/>
          <p:cNvSpPr/>
          <p:nvPr/>
        </p:nvSpPr>
        <p:spPr>
          <a:xfrm>
            <a:off x="8750599" y="1516232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3" name="Shape 114"/>
          <p:cNvSpPr/>
          <p:nvPr/>
        </p:nvSpPr>
        <p:spPr>
          <a:xfrm>
            <a:off x="9159641" y="858645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4" name="Shape 118"/>
          <p:cNvSpPr/>
          <p:nvPr/>
        </p:nvSpPr>
        <p:spPr>
          <a:xfrm>
            <a:off x="10358086" y="2551949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Shape 122"/>
          <p:cNvSpPr/>
          <p:nvPr/>
        </p:nvSpPr>
        <p:spPr>
          <a:xfrm>
            <a:off x="8717954" y="1483588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6" name="Shape 127"/>
          <p:cNvSpPr/>
          <p:nvPr/>
        </p:nvSpPr>
        <p:spPr>
          <a:xfrm flipH="1">
            <a:off x="8815887" y="315810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7" name="Shape 129"/>
          <p:cNvSpPr/>
          <p:nvPr/>
        </p:nvSpPr>
        <p:spPr>
          <a:xfrm flipH="1" flipV="1">
            <a:off x="8815888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5" name="Shape 139"/>
          <p:cNvSpPr/>
          <p:nvPr/>
        </p:nvSpPr>
        <p:spPr>
          <a:xfrm>
            <a:off x="11808931" y="1165058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6" name="Shape 140"/>
          <p:cNvSpPr/>
          <p:nvPr/>
        </p:nvSpPr>
        <p:spPr>
          <a:xfrm>
            <a:off x="11287408" y="289595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7" name="Shape 141"/>
          <p:cNvSpPr/>
          <p:nvPr/>
        </p:nvSpPr>
        <p:spPr>
          <a:xfrm>
            <a:off x="9549891" y="2935767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8" name="Shape 142"/>
          <p:cNvSpPr/>
          <p:nvPr/>
        </p:nvSpPr>
        <p:spPr>
          <a:xfrm>
            <a:off x="9383702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9" name="Shape 143"/>
          <p:cNvSpPr/>
          <p:nvPr/>
        </p:nvSpPr>
        <p:spPr>
          <a:xfrm>
            <a:off x="11851467" y="2037704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0" name="Shape 146"/>
          <p:cNvSpPr/>
          <p:nvPr/>
        </p:nvSpPr>
        <p:spPr>
          <a:xfrm flipH="1">
            <a:off x="10530706" y="2076091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1" name="Shape 147"/>
          <p:cNvSpPr/>
          <p:nvPr/>
        </p:nvSpPr>
        <p:spPr>
          <a:xfrm flipH="1">
            <a:off x="10493608" y="387528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2" name="Shape 148"/>
          <p:cNvSpPr/>
          <p:nvPr/>
        </p:nvSpPr>
        <p:spPr>
          <a:xfrm flipH="1">
            <a:off x="10453052" y="612847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3" name="Shape 149"/>
          <p:cNvSpPr/>
          <p:nvPr/>
        </p:nvSpPr>
        <p:spPr>
          <a:xfrm flipH="1">
            <a:off x="10509437" y="1214025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4" name="Shape 150"/>
          <p:cNvSpPr/>
          <p:nvPr/>
        </p:nvSpPr>
        <p:spPr>
          <a:xfrm flipH="1">
            <a:off x="10452063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5" name="Shape 151"/>
          <p:cNvSpPr/>
          <p:nvPr/>
        </p:nvSpPr>
        <p:spPr>
          <a:xfrm>
            <a:off x="9674533" y="287617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6" name="Shape 152"/>
          <p:cNvSpPr/>
          <p:nvPr/>
        </p:nvSpPr>
        <p:spPr>
          <a:xfrm>
            <a:off x="9639910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7" name="Shape 153"/>
          <p:cNvSpPr/>
          <p:nvPr/>
        </p:nvSpPr>
        <p:spPr>
          <a:xfrm flipV="1">
            <a:off x="9601331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8" name="Shape 154"/>
          <p:cNvSpPr/>
          <p:nvPr/>
        </p:nvSpPr>
        <p:spPr>
          <a:xfrm flipH="1">
            <a:off x="10493609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9" name="Shape 155"/>
          <p:cNvSpPr/>
          <p:nvPr/>
        </p:nvSpPr>
        <p:spPr>
          <a:xfrm>
            <a:off x="9531096" y="2036564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0" name="Shape 156"/>
          <p:cNvSpPr/>
          <p:nvPr/>
        </p:nvSpPr>
        <p:spPr>
          <a:xfrm>
            <a:off x="9686404" y="2128561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1" name="Shape 157"/>
          <p:cNvSpPr/>
          <p:nvPr/>
        </p:nvSpPr>
        <p:spPr>
          <a:xfrm>
            <a:off x="11590856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2" name="Shape 158"/>
          <p:cNvSpPr/>
          <p:nvPr/>
        </p:nvSpPr>
        <p:spPr>
          <a:xfrm flipH="1">
            <a:off x="11639822" y="2094398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3" name="Shape 166"/>
          <p:cNvSpPr/>
          <p:nvPr/>
        </p:nvSpPr>
        <p:spPr>
          <a:xfrm flipH="1">
            <a:off x="8816876" y="260907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4" name="Shape 168"/>
          <p:cNvSpPr/>
          <p:nvPr/>
        </p:nvSpPr>
        <p:spPr>
          <a:xfrm>
            <a:off x="10704314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5" name="Shape 169"/>
          <p:cNvSpPr/>
          <p:nvPr/>
        </p:nvSpPr>
        <p:spPr>
          <a:xfrm>
            <a:off x="11234538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6" name="Shape 170"/>
          <p:cNvSpPr/>
          <p:nvPr/>
        </p:nvSpPr>
        <p:spPr>
          <a:xfrm>
            <a:off x="10493610" y="2769578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71"/>
          <p:cNvSpPr/>
          <p:nvPr/>
        </p:nvSpPr>
        <p:spPr>
          <a:xfrm>
            <a:off x="10533179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72"/>
          <p:cNvSpPr/>
          <p:nvPr/>
        </p:nvSpPr>
        <p:spPr>
          <a:xfrm>
            <a:off x="9993557" y="1436538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9" name="Shape 174"/>
          <p:cNvSpPr/>
          <p:nvPr/>
        </p:nvSpPr>
        <p:spPr>
          <a:xfrm>
            <a:off x="10434257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Shape 175"/>
          <p:cNvSpPr/>
          <p:nvPr/>
        </p:nvSpPr>
        <p:spPr>
          <a:xfrm>
            <a:off x="10448106" y="386539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7572375" y="6381115"/>
            <a:ext cx="4387850" cy="2159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59" grpId="0" bldLvl="0" animBg="1"/>
      <p:bldP spid="60" grpId="0" bldLvl="0" animBg="1"/>
      <p:bldP spid="61" grpId="0" bldLvl="0" animBg="1"/>
      <p:bldP spid="62" grpId="0" bldLvl="0" animBg="1"/>
      <p:bldP spid="63" grpId="0" bldLvl="0" animBg="1"/>
      <p:bldP spid="64" grpId="0" bldLvl="0" animBg="1"/>
      <p:bldP spid="65" grpId="0" bldLvl="0" animBg="1"/>
      <p:bldP spid="66" grpId="0" bldLvl="0" animBg="1"/>
      <p:bldP spid="67" grpId="0" bldLvl="0" animBg="1"/>
      <p:bldP spid="68" grpId="0" bldLvl="0" animBg="1"/>
      <p:bldP spid="69" grpId="0" bldLvl="0" animBg="1"/>
      <p:bldP spid="70" grpId="0" bldLvl="0" animBg="1"/>
      <p:bldP spid="71" grpId="0" bldLvl="0" animBg="1"/>
      <p:bldP spid="72" grpId="0" bldLvl="0" animBg="1"/>
      <p:bldP spid="73" grpId="0" bldLvl="0" animBg="1"/>
      <p:bldP spid="74" grpId="0" bldLvl="0" animBg="1"/>
      <p:bldP spid="75" grpId="0" bldLvl="0" animBg="1"/>
      <p:bldP spid="76" grpId="0" bldLvl="0" animBg="1"/>
      <p:bldP spid="77" grpId="0" bldLvl="0" animBg="1"/>
      <p:bldP spid="78" grpId="0" bldLvl="0" animBg="1"/>
      <p:bldP spid="79" grpId="0" bldLvl="0" animBg="1"/>
      <p:bldP spid="80" grpId="0" bldLvl="0" animBg="1"/>
    </p:bldLst>
  </p:timing>
</p:sld>
</file>

<file path=ppt/tags/tag1.xml><?xml version="1.0" encoding="utf-8"?>
<p:tagLst xmlns:p="http://schemas.openxmlformats.org/presentationml/2006/main">
  <p:tag name="KSO_WM_DECORATE_SHAPE_ID" val="234"/>
</p:tagLst>
</file>

<file path=ppt/tags/tag2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263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095f0e3c-8de6-4be0-885e-3354795a30fa}"/>
  <p:tag name="KSO_WM_UNIT_TEXTBOXSTYLE_TEMPLATEID" val="3132835"/>
  <p:tag name="KSO_WM_UNIT_TEXTBOXSTYLE_TYPE" val="8"/>
</p:tagLst>
</file>

<file path=ppt/tags/tag3.xml><?xml version="1.0" encoding="utf-8"?>
<p:tagLst xmlns:p="http://schemas.openxmlformats.org/presentationml/2006/main">
  <p:tag name="KSO_WM_DECORATE_SHAPE_ID" val="7"/>
</p:tagLst>
</file>

<file path=ppt/tags/tag4.xml><?xml version="1.0" encoding="utf-8"?>
<p:tagLst xmlns:p="http://schemas.openxmlformats.org/presentationml/2006/main">
  <p:tag name="RESOURCEID" val="636440342935487115"/>
  <p:tag name="SCENEID" val="Unkown"/>
  <p:tag name="SCENELINKIDS" val="2|3"/>
  <p:tag name="ANIMSTRING" val="06845e1e48f104eaaa8e41c400262d67"/>
  <p:tag name="SCENESHAPETYPE" val="SceneShape"/>
  <p:tag name="SCENESHAPESUBTYPE" val="SceneSimpleShape"/>
  <p:tag name="SCENECOLOR-TEXT" val="Color_Theme"/>
  <p:tag name="SCENECOLOR-TEXT-VALUE" val="2"/>
  <p:tag name="KSO_WM_UNIT_HIGHLIGHT" val="0"/>
  <p:tag name="KSO_WM_UNIT_COMPATIBLE" val="0"/>
  <p:tag name="KSO_WM_UNIT_DIAGRAM_ISNUMVISUAL" val="0"/>
  <p:tag name="KSO_WM_UNIT_DIAGRAM_ISREFERUNIT" val="0"/>
  <p:tag name="KSO_WM_UNIT_SUBTYPE" val="f"/>
  <p:tag name="KSO_WM_UNIT_ID" val="mixed20200373_1*i*2"/>
  <p:tag name="KSO_WM_TEMPLATE_CATEGORY" val="mixed"/>
  <p:tag name="KSO_WM_TEMPLATE_INDEX" val="20200373"/>
  <p:tag name="KSO_WM_UNIT_LAYERLEVEL" val="1"/>
  <p:tag name="KSO_WM_TAG_VERSION" val="1.0"/>
  <p:tag name="KSO_WM_BEAUTIFY_FLAG" val="#wm#"/>
  <p:tag name="KSO_WM_UNIT_TYPE" val="i"/>
  <p:tag name="KSO_WM_UNIT_INDEX" val="2"/>
  <p:tag name="PA" val="v5.2.3"/>
  <p:tag name="KSO_WM_DECORATE_TAGETSHAPES_IDS" val="12"/>
</p:tagLst>
</file>

<file path=ppt/tags/tag5.xml><?xml version="1.0" encoding="utf-8"?>
<p:tagLst xmlns:p="http://schemas.openxmlformats.org/presentationml/2006/main">
  <p:tag name="ISPRING_RESOURCE_PATHS_HASH_PRESENTER" val="d199ccc3fe1c59fc39c1e1e1c5cecf5d95f669f"/>
  <p:tag name="ISPRING_PRESENTATION_TITLE" val="创意线条年终总结工作总结PPT模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1713</Words>
  <Application>WPS 演示</Application>
  <PresentationFormat>自定义</PresentationFormat>
  <Paragraphs>195</Paragraphs>
  <Slides>16</Slides>
  <Notes>32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Arial</vt:lpstr>
      <vt:lpstr>宋体</vt:lpstr>
      <vt:lpstr>Wingdings</vt:lpstr>
      <vt:lpstr>Arial</vt:lpstr>
      <vt:lpstr>微软雅黑</vt:lpstr>
      <vt:lpstr>Wingdings 3</vt:lpstr>
      <vt:lpstr>等线</vt:lpstr>
      <vt:lpstr>Calibri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Arthas</dc:creator>
  <cp:lastModifiedBy>麦当</cp:lastModifiedBy>
  <cp:revision>15</cp:revision>
  <dcterms:created xsi:type="dcterms:W3CDTF">2016-12-01T11:17:00Z</dcterms:created>
  <dcterms:modified xsi:type="dcterms:W3CDTF">2020-10-09T03:15:29Z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